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webp"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3.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74"/>
  </p:notesMasterIdLst>
  <p:sldIdLst>
    <p:sldId id="257" r:id="rId3"/>
    <p:sldId id="259" r:id="rId4"/>
    <p:sldId id="258" r:id="rId5"/>
    <p:sldId id="266" r:id="rId6"/>
    <p:sldId id="260" r:id="rId7"/>
    <p:sldId id="261" r:id="rId8"/>
    <p:sldId id="262" r:id="rId9"/>
    <p:sldId id="263" r:id="rId10"/>
    <p:sldId id="265" r:id="rId11"/>
    <p:sldId id="271" r:id="rId12"/>
    <p:sldId id="268" r:id="rId13"/>
    <p:sldId id="270" r:id="rId14"/>
    <p:sldId id="267" r:id="rId15"/>
    <p:sldId id="269" r:id="rId16"/>
    <p:sldId id="275" r:id="rId17"/>
    <p:sldId id="272" r:id="rId18"/>
    <p:sldId id="264" r:id="rId19"/>
    <p:sldId id="276" r:id="rId20"/>
    <p:sldId id="277" r:id="rId21"/>
    <p:sldId id="278" r:id="rId22"/>
    <p:sldId id="279" r:id="rId23"/>
    <p:sldId id="280" r:id="rId24"/>
    <p:sldId id="282" r:id="rId25"/>
    <p:sldId id="281" r:id="rId26"/>
    <p:sldId id="283" r:id="rId27"/>
    <p:sldId id="284" r:id="rId28"/>
    <p:sldId id="285" r:id="rId29"/>
    <p:sldId id="286" r:id="rId30"/>
    <p:sldId id="287" r:id="rId31"/>
    <p:sldId id="335" r:id="rId32"/>
    <p:sldId id="345" r:id="rId33"/>
    <p:sldId id="346" r:id="rId34"/>
    <p:sldId id="289" r:id="rId35"/>
    <p:sldId id="291" r:id="rId36"/>
    <p:sldId id="292" r:id="rId37"/>
    <p:sldId id="293" r:id="rId38"/>
    <p:sldId id="302" r:id="rId39"/>
    <p:sldId id="303" r:id="rId40"/>
    <p:sldId id="294" r:id="rId41"/>
    <p:sldId id="295" r:id="rId42"/>
    <p:sldId id="296" r:id="rId43"/>
    <p:sldId id="297" r:id="rId44"/>
    <p:sldId id="298" r:id="rId45"/>
    <p:sldId id="299" r:id="rId46"/>
    <p:sldId id="301" r:id="rId47"/>
    <p:sldId id="336" r:id="rId48"/>
    <p:sldId id="348" r:id="rId49"/>
    <p:sldId id="329" r:id="rId50"/>
    <p:sldId id="306" r:id="rId51"/>
    <p:sldId id="349" r:id="rId52"/>
    <p:sldId id="337" r:id="rId53"/>
    <p:sldId id="350" r:id="rId54"/>
    <p:sldId id="330" r:id="rId55"/>
    <p:sldId id="309" r:id="rId56"/>
    <p:sldId id="310" r:id="rId57"/>
    <p:sldId id="331" r:id="rId58"/>
    <p:sldId id="332" r:id="rId59"/>
    <p:sldId id="333" r:id="rId60"/>
    <p:sldId id="314" r:id="rId61"/>
    <p:sldId id="334" r:id="rId62"/>
    <p:sldId id="341" r:id="rId63"/>
    <p:sldId id="339" r:id="rId64"/>
    <p:sldId id="351" r:id="rId65"/>
    <p:sldId id="338" r:id="rId66"/>
    <p:sldId id="340" r:id="rId67"/>
    <p:sldId id="318" r:id="rId68"/>
    <p:sldId id="342" r:id="rId69"/>
    <p:sldId id="343" r:id="rId70"/>
    <p:sldId id="320" r:id="rId71"/>
    <p:sldId id="344" r:id="rId72"/>
    <p:sldId id="322" r:id="rId7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EA6F1C"/>
    <a:srgbClr val="386BC4"/>
    <a:srgbClr val="FFC72F"/>
    <a:srgbClr val="00B0F0"/>
    <a:srgbClr val="A6A6A6"/>
    <a:srgbClr val="AD9673"/>
    <a:srgbClr val="FF5050"/>
    <a:srgbClr val="E9EBF5"/>
    <a:srgbClr val="9DE8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Средний стиль 4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4" autoAdjust="0"/>
    <p:restoredTop sz="94660"/>
  </p:normalViewPr>
  <p:slideViewPr>
    <p:cSldViewPr snapToGrid="0">
      <p:cViewPr varScale="1">
        <p:scale>
          <a:sx n="110" d="100"/>
          <a:sy n="110" d="100"/>
        </p:scale>
        <p:origin x="49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5.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Microsoft_Excel7.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1" Type="http://schemas.openxmlformats.org/officeDocument/2006/relationships/package" Target="../embeddings/_____Microsoft_Excel8.xlsx"/></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9.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30"/>
      <c:rAngAx val="0"/>
    </c:view3D>
    <c:floor>
      <c:thickness val="0"/>
    </c:floor>
    <c:sideWall>
      <c:thickness val="0"/>
    </c:sideWall>
    <c:backWall>
      <c:thickness val="0"/>
    </c:backWall>
    <c:plotArea>
      <c:layout>
        <c:manualLayout>
          <c:layoutTarget val="inner"/>
          <c:xMode val="edge"/>
          <c:yMode val="edge"/>
          <c:x val="7.1588307167590792E-2"/>
          <c:y val="3.6785239955527856E-2"/>
          <c:w val="0.61540289090449563"/>
          <c:h val="0.94817491926941111"/>
        </c:manualLayout>
      </c:layout>
      <c:pie3DChart>
        <c:varyColors val="1"/>
        <c:ser>
          <c:idx val="0"/>
          <c:order val="0"/>
          <c:tx>
            <c:strRef>
              <c:f>Лист1!$B$1</c:f>
              <c:strCache>
                <c:ptCount val="1"/>
                <c:pt idx="0">
                  <c:v>Продажи</c:v>
                </c:pt>
              </c:strCache>
            </c:strRef>
          </c:tx>
          <c:explosion val="3"/>
          <c:dPt>
            <c:idx val="0"/>
            <c:bubble3D val="0"/>
            <c:spPr>
              <a:solidFill>
                <a:srgbClr val="00B050"/>
              </a:solidFill>
              <a:ln>
                <a:solidFill>
                  <a:srgbClr val="00B050"/>
                </a:solidFill>
              </a:ln>
            </c:spPr>
            <c:extLst xmlns:c16r2="http://schemas.microsoft.com/office/drawing/2015/06/chart">
              <c:ext xmlns:c16="http://schemas.microsoft.com/office/drawing/2014/chart" uri="{C3380CC4-5D6E-409C-BE32-E72D297353CC}">
                <c16:uniqueId val="{00000001-C6D1-4E0E-91B2-88A1DC8DE7EC}"/>
              </c:ext>
            </c:extLst>
          </c:dPt>
          <c:dPt>
            <c:idx val="1"/>
            <c:bubble3D val="0"/>
            <c:spPr>
              <a:solidFill>
                <a:srgbClr val="C00000"/>
              </a:solidFill>
            </c:spPr>
            <c:extLst xmlns:c16r2="http://schemas.microsoft.com/office/drawing/2015/06/chart">
              <c:ext xmlns:c16="http://schemas.microsoft.com/office/drawing/2014/chart" uri="{C3380CC4-5D6E-409C-BE32-E72D297353CC}">
                <c16:uniqueId val="{00000003-C6D1-4E0E-91B2-88A1DC8DE7EC}"/>
              </c:ext>
            </c:extLst>
          </c:dPt>
          <c:dLbls>
            <c:dLbl>
              <c:idx val="0"/>
              <c:layout>
                <c:manualLayout>
                  <c:x val="2.9667267485131897E-2"/>
                  <c:y val="-0.10681010700984872"/>
                </c:manualLayout>
              </c:layout>
              <c:spPr/>
              <c:txPr>
                <a:bodyPr/>
                <a:lstStyle/>
                <a:p>
                  <a:pPr>
                    <a:defRPr sz="2400"/>
                  </a:pPr>
                  <a:endParaRPr lang="ru-RU"/>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C6D1-4E0E-91B2-88A1DC8DE7EC}"/>
                </c:ext>
                <c:ext xmlns:c15="http://schemas.microsoft.com/office/drawing/2012/chart" uri="{CE6537A1-D6FC-4f65-9D91-7224C49458BB}"/>
              </c:extLst>
            </c:dLbl>
            <c:dLbl>
              <c:idx val="1"/>
              <c:layout>
                <c:manualLayout>
                  <c:x val="-6.4733717935853197E-2"/>
                  <c:y val="5.4318694226023451E-2"/>
                </c:manualLayout>
              </c:layout>
              <c:spPr/>
              <c:txPr>
                <a:bodyPr/>
                <a:lstStyle/>
                <a:p>
                  <a:pPr>
                    <a:defRPr sz="2400"/>
                  </a:pPr>
                  <a:endParaRPr lang="ru-RU"/>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C6D1-4E0E-91B2-88A1DC8DE7EC}"/>
                </c:ex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Лист1!$A$2:$A$3</c:f>
              <c:strCache>
                <c:ptCount val="2"/>
                <c:pt idx="0">
                  <c:v>Источники комплектования</c:v>
                </c:pt>
                <c:pt idx="1">
                  <c:v>Не источники комплектования</c:v>
                </c:pt>
              </c:strCache>
            </c:strRef>
          </c:cat>
          <c:val>
            <c:numRef>
              <c:f>Лист1!$B$2:$B$3</c:f>
              <c:numCache>
                <c:formatCode>General</c:formatCode>
                <c:ptCount val="2"/>
                <c:pt idx="0">
                  <c:v>7</c:v>
                </c:pt>
                <c:pt idx="1">
                  <c:v>58</c:v>
                </c:pt>
              </c:numCache>
            </c:numRef>
          </c:val>
          <c:extLst xmlns:c16r2="http://schemas.microsoft.com/office/drawing/2015/06/chart">
            <c:ext xmlns:c16="http://schemas.microsoft.com/office/drawing/2014/chart" uri="{C3380CC4-5D6E-409C-BE32-E72D297353CC}">
              <c16:uniqueId val="{00000004-C6D1-4E0E-91B2-88A1DC8DE7EC}"/>
            </c:ext>
          </c:extLst>
        </c:ser>
        <c:dLbls>
          <c:showLegendKey val="0"/>
          <c:showVal val="0"/>
          <c:showCatName val="0"/>
          <c:showSerName val="0"/>
          <c:showPercent val="0"/>
          <c:showBubbleSize val="0"/>
          <c:showLeaderLines val="1"/>
        </c:dLbls>
      </c:pie3DChart>
    </c:plotArea>
    <c:legend>
      <c:legendPos val="r"/>
      <c:layout>
        <c:manualLayout>
          <c:xMode val="edge"/>
          <c:yMode val="edge"/>
          <c:x val="3.0904812217846508E-2"/>
          <c:y val="0.8263508273787471"/>
          <c:w val="0.54479039662239703"/>
          <c:h val="0.14770496138625977"/>
        </c:manualLayout>
      </c:layout>
      <c:overlay val="0"/>
      <c:txPr>
        <a:bodyPr/>
        <a:lstStyle/>
        <a:p>
          <a:pPr>
            <a:defRPr sz="1600">
              <a:latin typeface="Arial" panose="020B0604020202020204" pitchFamily="34" charset="0"/>
              <a:cs typeface="Arial" panose="020B0604020202020204" pitchFamily="34"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417893019928328E-3"/>
          <c:y val="3.7887072285811722E-2"/>
          <c:w val="0.86665869114051752"/>
          <c:h val="0.83954228240151085"/>
        </c:manualLayout>
      </c:layout>
      <c:barChart>
        <c:barDir val="col"/>
        <c:grouping val="clustered"/>
        <c:varyColors val="0"/>
        <c:ser>
          <c:idx val="0"/>
          <c:order val="0"/>
          <c:tx>
            <c:strRef>
              <c:f>Лист1!$B$1</c:f>
              <c:strCache>
                <c:ptCount val="1"/>
                <c:pt idx="0">
                  <c:v>Столбец1</c:v>
                </c:pt>
              </c:strCache>
            </c:strRef>
          </c:tx>
          <c:spPr>
            <a:solidFill>
              <a:srgbClr val="C00000"/>
            </a:solidFill>
            <a:ln>
              <a:noFill/>
            </a:ln>
            <a:effectLst>
              <a:outerShdw blurRad="50800" dist="38100" dir="2700000" algn="tl" rotWithShape="0">
                <a:prstClr val="black">
                  <a:alpha val="40000"/>
                </a:prstClr>
              </a:outerShdw>
            </a:effectLst>
          </c:spPr>
          <c:invertIfNegative val="0"/>
          <c:dPt>
            <c:idx val="0"/>
            <c:invertIfNegative val="0"/>
            <c:bubble3D val="0"/>
            <c:spPr>
              <a:solidFill>
                <a:schemeClr val="accent6">
                  <a:lumMod val="50000"/>
                </a:schemeClr>
              </a:solidFill>
              <a:ln>
                <a:no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1-9C87-465F-A3C0-6B7B8BB14BD9}"/>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85000"/>
                        <a:lumOff val="15000"/>
                      </a:schemeClr>
                    </a:solidFill>
                    <a:latin typeface="Arial" panose="020B0604020202020204" pitchFamily="34" charset="0"/>
                    <a:ea typeface="+mn-ea"/>
                    <a:cs typeface="Arial" panose="020B0604020202020204" pitchFamily="34"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Источники комплектования</c:v>
                </c:pt>
                <c:pt idx="1">
                  <c:v>Не источники</c:v>
                </c:pt>
              </c:strCache>
            </c:strRef>
          </c:cat>
          <c:val>
            <c:numRef>
              <c:f>Лист1!$B$2:$B$3</c:f>
              <c:numCache>
                <c:formatCode>General</c:formatCode>
                <c:ptCount val="2"/>
                <c:pt idx="0">
                  <c:v>61</c:v>
                </c:pt>
                <c:pt idx="1">
                  <c:v>1897</c:v>
                </c:pt>
              </c:numCache>
            </c:numRef>
          </c:val>
          <c:extLst xmlns:c16r2="http://schemas.microsoft.com/office/drawing/2015/06/chart">
            <c:ext xmlns:c16="http://schemas.microsoft.com/office/drawing/2014/chart" uri="{C3380CC4-5D6E-409C-BE32-E72D297353CC}">
              <c16:uniqueId val="{00000000-9C87-465F-A3C0-6B7B8BB14BD9}"/>
            </c:ext>
          </c:extLst>
        </c:ser>
        <c:dLbls>
          <c:showLegendKey val="0"/>
          <c:showVal val="0"/>
          <c:showCatName val="0"/>
          <c:showSerName val="0"/>
          <c:showPercent val="0"/>
          <c:showBubbleSize val="0"/>
        </c:dLbls>
        <c:gapWidth val="219"/>
        <c:overlap val="-27"/>
        <c:axId val="-1856855936"/>
        <c:axId val="-1856852128"/>
      </c:barChart>
      <c:catAx>
        <c:axId val="-185685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85000"/>
                    <a:lumOff val="15000"/>
                  </a:schemeClr>
                </a:solidFill>
                <a:latin typeface="Arial" panose="020B0604020202020204" pitchFamily="34" charset="0"/>
                <a:ea typeface="+mn-ea"/>
                <a:cs typeface="Arial" panose="020B0604020202020204" pitchFamily="34" charset="0"/>
              </a:defRPr>
            </a:pPr>
            <a:endParaRPr lang="ru-RU"/>
          </a:p>
        </c:txPr>
        <c:crossAx val="-1856852128"/>
        <c:crosses val="autoZero"/>
        <c:auto val="1"/>
        <c:lblAlgn val="ctr"/>
        <c:lblOffset val="100"/>
        <c:noMultiLvlLbl val="0"/>
      </c:catAx>
      <c:valAx>
        <c:axId val="-1856852128"/>
        <c:scaling>
          <c:orientation val="minMax"/>
        </c:scaling>
        <c:delete val="1"/>
        <c:axPos val="l"/>
        <c:numFmt formatCode="General" sourceLinked="1"/>
        <c:majorTickMark val="none"/>
        <c:minorTickMark val="none"/>
        <c:tickLblPos val="nextTo"/>
        <c:crossAx val="-18568559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417317928637801E-3"/>
          <c:y val="0"/>
          <c:w val="0.86665869114051752"/>
          <c:h val="0.83954228240151085"/>
        </c:manualLayout>
      </c:layout>
      <c:barChart>
        <c:barDir val="col"/>
        <c:grouping val="clustered"/>
        <c:varyColors val="0"/>
        <c:ser>
          <c:idx val="0"/>
          <c:order val="0"/>
          <c:tx>
            <c:strRef>
              <c:f>Лист1!$B$1</c:f>
              <c:strCache>
                <c:ptCount val="1"/>
                <c:pt idx="0">
                  <c:v>Столбец1</c:v>
                </c:pt>
              </c:strCache>
            </c:strRef>
          </c:tx>
          <c:spPr>
            <a:solidFill>
              <a:srgbClr val="C00000"/>
            </a:solidFill>
            <a:ln>
              <a:noFill/>
            </a:ln>
            <a:effectLst>
              <a:outerShdw blurRad="50800" dist="38100" dir="2700000" algn="tl" rotWithShape="0">
                <a:prstClr val="black">
                  <a:alpha val="40000"/>
                </a:prstClr>
              </a:outerShdw>
            </a:effectLst>
          </c:spPr>
          <c:invertIfNegative val="0"/>
          <c:dPt>
            <c:idx val="0"/>
            <c:invertIfNegative val="0"/>
            <c:bubble3D val="0"/>
            <c:spPr>
              <a:solidFill>
                <a:schemeClr val="accent6">
                  <a:lumMod val="50000"/>
                </a:schemeClr>
              </a:solidFill>
              <a:ln>
                <a:no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1-9D4F-4B7B-B205-D8C6FCD15D29}"/>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85000"/>
                        <a:lumOff val="15000"/>
                      </a:schemeClr>
                    </a:solidFill>
                    <a:latin typeface="Arial" panose="020B0604020202020204" pitchFamily="34" charset="0"/>
                    <a:ea typeface="+mn-ea"/>
                    <a:cs typeface="Arial" panose="020B0604020202020204" pitchFamily="34"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Источники комплектования</c:v>
                </c:pt>
                <c:pt idx="1">
                  <c:v>Не источники</c:v>
                </c:pt>
              </c:strCache>
            </c:strRef>
          </c:cat>
          <c:val>
            <c:numRef>
              <c:f>Лист1!$B$2:$B$3</c:f>
              <c:numCache>
                <c:formatCode>General</c:formatCode>
                <c:ptCount val="2"/>
                <c:pt idx="0">
                  <c:v>73</c:v>
                </c:pt>
                <c:pt idx="1">
                  <c:v>341</c:v>
                </c:pt>
              </c:numCache>
            </c:numRef>
          </c:val>
          <c:extLst xmlns:c16r2="http://schemas.microsoft.com/office/drawing/2015/06/chart">
            <c:ext xmlns:c16="http://schemas.microsoft.com/office/drawing/2014/chart" uri="{C3380CC4-5D6E-409C-BE32-E72D297353CC}">
              <c16:uniqueId val="{00000002-9D4F-4B7B-B205-D8C6FCD15D29}"/>
            </c:ext>
          </c:extLst>
        </c:ser>
        <c:dLbls>
          <c:showLegendKey val="0"/>
          <c:showVal val="0"/>
          <c:showCatName val="0"/>
          <c:showSerName val="0"/>
          <c:showPercent val="0"/>
          <c:showBubbleSize val="0"/>
        </c:dLbls>
        <c:gapWidth val="219"/>
        <c:overlap val="-27"/>
        <c:axId val="-1856842336"/>
        <c:axId val="-1856851584"/>
      </c:barChart>
      <c:catAx>
        <c:axId val="-1856842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85000"/>
                    <a:lumOff val="15000"/>
                  </a:schemeClr>
                </a:solidFill>
                <a:latin typeface="Arial" panose="020B0604020202020204" pitchFamily="34" charset="0"/>
                <a:ea typeface="+mn-ea"/>
                <a:cs typeface="Arial" panose="020B0604020202020204" pitchFamily="34" charset="0"/>
              </a:defRPr>
            </a:pPr>
            <a:endParaRPr lang="ru-RU"/>
          </a:p>
        </c:txPr>
        <c:crossAx val="-1856851584"/>
        <c:crosses val="autoZero"/>
        <c:auto val="1"/>
        <c:lblAlgn val="ctr"/>
        <c:lblOffset val="100"/>
        <c:noMultiLvlLbl val="0"/>
      </c:catAx>
      <c:valAx>
        <c:axId val="-1856851584"/>
        <c:scaling>
          <c:orientation val="minMax"/>
        </c:scaling>
        <c:delete val="1"/>
        <c:axPos val="l"/>
        <c:numFmt formatCode="General" sourceLinked="1"/>
        <c:majorTickMark val="none"/>
        <c:minorTickMark val="none"/>
        <c:tickLblPos val="nextTo"/>
        <c:crossAx val="-18568423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597821686079309E-2"/>
          <c:y val="3.3151188250085256E-2"/>
          <c:w val="0.86665869114051752"/>
          <c:h val="0.83954228240151085"/>
        </c:manualLayout>
      </c:layout>
      <c:barChart>
        <c:barDir val="col"/>
        <c:grouping val="clustered"/>
        <c:varyColors val="0"/>
        <c:ser>
          <c:idx val="0"/>
          <c:order val="0"/>
          <c:tx>
            <c:strRef>
              <c:f>Лист1!$B$1</c:f>
              <c:strCache>
                <c:ptCount val="1"/>
                <c:pt idx="0">
                  <c:v>Столбец1</c:v>
                </c:pt>
              </c:strCache>
            </c:strRef>
          </c:tx>
          <c:spPr>
            <a:solidFill>
              <a:srgbClr val="C00000"/>
            </a:solidFill>
            <a:ln>
              <a:noFill/>
            </a:ln>
            <a:effectLst>
              <a:outerShdw blurRad="50800" dist="38100" dir="2700000" algn="tl" rotWithShape="0">
                <a:prstClr val="black">
                  <a:alpha val="40000"/>
                </a:prstClr>
              </a:outerShdw>
            </a:effectLst>
          </c:spPr>
          <c:invertIfNegative val="0"/>
          <c:dPt>
            <c:idx val="0"/>
            <c:invertIfNegative val="0"/>
            <c:bubble3D val="0"/>
            <c:spPr>
              <a:solidFill>
                <a:schemeClr val="accent6">
                  <a:lumMod val="50000"/>
                </a:schemeClr>
              </a:solidFill>
              <a:ln>
                <a:no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1-9D4F-4B7B-B205-D8C6FCD15D29}"/>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85000"/>
                        <a:lumOff val="15000"/>
                      </a:schemeClr>
                    </a:solidFill>
                    <a:latin typeface="Arial" panose="020B0604020202020204" pitchFamily="34" charset="0"/>
                    <a:ea typeface="+mn-ea"/>
                    <a:cs typeface="Arial" panose="020B0604020202020204" pitchFamily="34"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Источники комплектования</c:v>
                </c:pt>
                <c:pt idx="1">
                  <c:v>Не источники</c:v>
                </c:pt>
              </c:strCache>
            </c:strRef>
          </c:cat>
          <c:val>
            <c:numRef>
              <c:f>Лист1!$B$2:$B$3</c:f>
              <c:numCache>
                <c:formatCode>General</c:formatCode>
                <c:ptCount val="2"/>
                <c:pt idx="0">
                  <c:v>100</c:v>
                </c:pt>
                <c:pt idx="1">
                  <c:v>3786</c:v>
                </c:pt>
              </c:numCache>
            </c:numRef>
          </c:val>
          <c:extLst xmlns:c16r2="http://schemas.microsoft.com/office/drawing/2015/06/chart">
            <c:ext xmlns:c16="http://schemas.microsoft.com/office/drawing/2014/chart" uri="{C3380CC4-5D6E-409C-BE32-E72D297353CC}">
              <c16:uniqueId val="{00000002-9D4F-4B7B-B205-D8C6FCD15D29}"/>
            </c:ext>
          </c:extLst>
        </c:ser>
        <c:dLbls>
          <c:showLegendKey val="0"/>
          <c:showVal val="0"/>
          <c:showCatName val="0"/>
          <c:showSerName val="0"/>
          <c:showPercent val="0"/>
          <c:showBubbleSize val="0"/>
        </c:dLbls>
        <c:gapWidth val="219"/>
        <c:overlap val="-27"/>
        <c:axId val="-1548788480"/>
        <c:axId val="-1548798816"/>
      </c:barChart>
      <c:catAx>
        <c:axId val="-1548788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85000"/>
                    <a:lumOff val="15000"/>
                  </a:schemeClr>
                </a:solidFill>
                <a:latin typeface="Arial" panose="020B0604020202020204" pitchFamily="34" charset="0"/>
                <a:ea typeface="+mn-ea"/>
                <a:cs typeface="Arial" panose="020B0604020202020204" pitchFamily="34" charset="0"/>
              </a:defRPr>
            </a:pPr>
            <a:endParaRPr lang="ru-RU"/>
          </a:p>
        </c:txPr>
        <c:crossAx val="-1548798816"/>
        <c:crosses val="autoZero"/>
        <c:auto val="1"/>
        <c:lblAlgn val="ctr"/>
        <c:lblOffset val="100"/>
        <c:noMultiLvlLbl val="0"/>
      </c:catAx>
      <c:valAx>
        <c:axId val="-1548798816"/>
        <c:scaling>
          <c:orientation val="minMax"/>
        </c:scaling>
        <c:delete val="1"/>
        <c:axPos val="l"/>
        <c:numFmt formatCode="General" sourceLinked="1"/>
        <c:majorTickMark val="none"/>
        <c:minorTickMark val="none"/>
        <c:tickLblPos val="nextTo"/>
        <c:crossAx val="-1548788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675742452430873E-2"/>
          <c:y val="6.1314017529740583E-2"/>
          <c:w val="0.96562499999999996"/>
          <c:h val="0.84491259566236498"/>
        </c:manualLayout>
      </c:layout>
      <c:barChart>
        <c:barDir val="col"/>
        <c:grouping val="clustered"/>
        <c:varyColors val="0"/>
        <c:ser>
          <c:idx val="0"/>
          <c:order val="0"/>
          <c:tx>
            <c:strRef>
              <c:f>Лист1!$B$1</c:f>
              <c:strCache>
                <c:ptCount val="1"/>
                <c:pt idx="0">
                  <c:v>Прием документов по личному составу</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2016 год</c:v>
                </c:pt>
                <c:pt idx="1">
                  <c:v>2017 год</c:v>
                </c:pt>
                <c:pt idx="2">
                  <c:v>2018 год</c:v>
                </c:pt>
                <c:pt idx="3">
                  <c:v>2019 год</c:v>
                </c:pt>
              </c:strCache>
            </c:strRef>
          </c:cat>
          <c:val>
            <c:numRef>
              <c:f>Лист1!$B$2:$B$5</c:f>
              <c:numCache>
                <c:formatCode>#,##0</c:formatCode>
                <c:ptCount val="4"/>
                <c:pt idx="0">
                  <c:v>13812</c:v>
                </c:pt>
                <c:pt idx="1">
                  <c:v>51928</c:v>
                </c:pt>
                <c:pt idx="2">
                  <c:v>28057</c:v>
                </c:pt>
                <c:pt idx="3">
                  <c:v>36332</c:v>
                </c:pt>
              </c:numCache>
            </c:numRef>
          </c:val>
          <c:extLst xmlns:c16r2="http://schemas.microsoft.com/office/drawing/2015/06/chart">
            <c:ext xmlns:c16="http://schemas.microsoft.com/office/drawing/2014/chart" uri="{C3380CC4-5D6E-409C-BE32-E72D297353CC}">
              <c16:uniqueId val="{00000000-AB05-49B5-9E21-EF4689C3BFF2}"/>
            </c:ext>
          </c:extLst>
        </c:ser>
        <c:dLbls>
          <c:showLegendKey val="0"/>
          <c:showVal val="0"/>
          <c:showCatName val="0"/>
          <c:showSerName val="0"/>
          <c:showPercent val="0"/>
          <c:showBubbleSize val="0"/>
        </c:dLbls>
        <c:gapWidth val="219"/>
        <c:overlap val="-27"/>
        <c:axId val="-1548784672"/>
        <c:axId val="-1548797184"/>
      </c:barChart>
      <c:catAx>
        <c:axId val="-1548784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85000"/>
                    <a:lumOff val="15000"/>
                  </a:schemeClr>
                </a:solidFill>
                <a:latin typeface="Arial" panose="020B0604020202020204" pitchFamily="34" charset="0"/>
                <a:ea typeface="+mn-ea"/>
                <a:cs typeface="Arial" panose="020B0604020202020204" pitchFamily="34" charset="0"/>
              </a:defRPr>
            </a:pPr>
            <a:endParaRPr lang="ru-RU"/>
          </a:p>
        </c:txPr>
        <c:crossAx val="-1548797184"/>
        <c:crosses val="autoZero"/>
        <c:auto val="1"/>
        <c:lblAlgn val="ctr"/>
        <c:lblOffset val="100"/>
        <c:noMultiLvlLbl val="0"/>
      </c:catAx>
      <c:valAx>
        <c:axId val="-1548797184"/>
        <c:scaling>
          <c:orientation val="minMax"/>
        </c:scaling>
        <c:delete val="1"/>
        <c:axPos val="l"/>
        <c:numFmt formatCode="#,##0" sourceLinked="1"/>
        <c:majorTickMark val="none"/>
        <c:minorTickMark val="none"/>
        <c:tickLblPos val="nextTo"/>
        <c:crossAx val="-1548784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605935471672983E-2"/>
          <c:y val="0.13786161839032918"/>
          <c:w val="0.90369746555118113"/>
          <c:h val="0.76748672690165309"/>
        </c:manualLayout>
      </c:layout>
      <c:barChart>
        <c:barDir val="col"/>
        <c:grouping val="clustered"/>
        <c:varyColors val="0"/>
        <c:ser>
          <c:idx val="0"/>
          <c:order val="0"/>
          <c:tx>
            <c:strRef>
              <c:f>Лист1!$A$2</c:f>
              <c:strCache>
                <c:ptCount val="1"/>
                <c:pt idx="0">
                  <c:v>поступило запросов</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85000"/>
                        <a:lumOff val="15000"/>
                      </a:schemeClr>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Лист1!$B$1:$E$1</c:f>
              <c:strCache>
                <c:ptCount val="4"/>
                <c:pt idx="0">
                  <c:v>2016</c:v>
                </c:pt>
                <c:pt idx="1">
                  <c:v>2017</c:v>
                </c:pt>
                <c:pt idx="2">
                  <c:v>2018</c:v>
                </c:pt>
                <c:pt idx="3">
                  <c:v>2019</c:v>
                </c:pt>
              </c:strCache>
            </c:strRef>
          </c:cat>
          <c:val>
            <c:numRef>
              <c:f>Лист1!$B$2:$E$2</c:f>
              <c:numCache>
                <c:formatCode>#,##0</c:formatCode>
                <c:ptCount val="4"/>
                <c:pt idx="0">
                  <c:v>21960</c:v>
                </c:pt>
                <c:pt idx="1">
                  <c:v>21846</c:v>
                </c:pt>
                <c:pt idx="2">
                  <c:v>22989</c:v>
                </c:pt>
                <c:pt idx="3">
                  <c:v>24200</c:v>
                </c:pt>
              </c:numCache>
            </c:numRef>
          </c:val>
          <c:extLst xmlns:c16r2="http://schemas.microsoft.com/office/drawing/2015/06/chart">
            <c:ext xmlns:c16="http://schemas.microsoft.com/office/drawing/2014/chart" uri="{C3380CC4-5D6E-409C-BE32-E72D297353CC}">
              <c16:uniqueId val="{00000000-4691-40A3-932B-8751E9F18339}"/>
            </c:ext>
          </c:extLst>
        </c:ser>
        <c:ser>
          <c:idx val="1"/>
          <c:order val="1"/>
          <c:tx>
            <c:strRef>
              <c:f>Лист1!$A$3</c:f>
              <c:strCache>
                <c:ptCount val="1"/>
                <c:pt idx="0">
                  <c:v>с положительным результатом</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85000"/>
                        <a:lumOff val="15000"/>
                      </a:schemeClr>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Лист1!$B$1:$E$1</c:f>
              <c:strCache>
                <c:ptCount val="4"/>
                <c:pt idx="0">
                  <c:v>2016</c:v>
                </c:pt>
                <c:pt idx="1">
                  <c:v>2017</c:v>
                </c:pt>
                <c:pt idx="2">
                  <c:v>2018</c:v>
                </c:pt>
                <c:pt idx="3">
                  <c:v>2019</c:v>
                </c:pt>
              </c:strCache>
            </c:strRef>
          </c:cat>
          <c:val>
            <c:numRef>
              <c:f>Лист1!$B$3:$E$3</c:f>
              <c:numCache>
                <c:formatCode>#,##0</c:formatCode>
                <c:ptCount val="4"/>
                <c:pt idx="0">
                  <c:v>14585</c:v>
                </c:pt>
                <c:pt idx="1">
                  <c:v>14488</c:v>
                </c:pt>
                <c:pt idx="2">
                  <c:v>11484</c:v>
                </c:pt>
                <c:pt idx="3">
                  <c:v>15178</c:v>
                </c:pt>
              </c:numCache>
            </c:numRef>
          </c:val>
          <c:extLst xmlns:c16r2="http://schemas.microsoft.com/office/drawing/2015/06/chart">
            <c:ext xmlns:c16="http://schemas.microsoft.com/office/drawing/2014/chart" uri="{C3380CC4-5D6E-409C-BE32-E72D297353CC}">
              <c16:uniqueId val="{00000001-4691-40A3-932B-8751E9F18339}"/>
            </c:ext>
          </c:extLst>
        </c:ser>
        <c:dLbls>
          <c:showLegendKey val="0"/>
          <c:showVal val="0"/>
          <c:showCatName val="0"/>
          <c:showSerName val="0"/>
          <c:showPercent val="0"/>
          <c:showBubbleSize val="0"/>
        </c:dLbls>
        <c:gapWidth val="219"/>
        <c:overlap val="-27"/>
        <c:axId val="-1548796640"/>
        <c:axId val="-1548799360"/>
      </c:barChart>
      <c:catAx>
        <c:axId val="-1548796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85000"/>
                    <a:lumOff val="15000"/>
                  </a:schemeClr>
                </a:solidFill>
                <a:latin typeface="+mn-lt"/>
                <a:ea typeface="+mn-ea"/>
                <a:cs typeface="+mn-cs"/>
              </a:defRPr>
            </a:pPr>
            <a:endParaRPr lang="ru-RU"/>
          </a:p>
        </c:txPr>
        <c:crossAx val="-1548799360"/>
        <c:crosses val="autoZero"/>
        <c:auto val="1"/>
        <c:lblAlgn val="ctr"/>
        <c:lblOffset val="100"/>
        <c:noMultiLvlLbl val="0"/>
      </c:catAx>
      <c:valAx>
        <c:axId val="-1548799360"/>
        <c:scaling>
          <c:orientation val="minMax"/>
        </c:scaling>
        <c:delete val="1"/>
        <c:axPos val="l"/>
        <c:numFmt formatCode="#,##0" sourceLinked="1"/>
        <c:majorTickMark val="none"/>
        <c:minorTickMark val="none"/>
        <c:tickLblPos val="nextTo"/>
        <c:crossAx val="-1548796640"/>
        <c:crosses val="autoZero"/>
        <c:crossBetween val="between"/>
      </c:valAx>
      <c:spPr>
        <a:noFill/>
        <a:ln w="25400">
          <a:noFill/>
        </a:ln>
        <a:effectLst/>
      </c:spPr>
    </c:plotArea>
    <c:legend>
      <c:legendPos val="t"/>
      <c:layout>
        <c:manualLayout>
          <c:xMode val="edge"/>
          <c:yMode val="edge"/>
          <c:x val="5.930920215065528E-3"/>
          <c:y val="0.11757008092091381"/>
          <c:w val="0.31837299826043891"/>
          <c:h val="0.1252541442099835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0.16171874005175074"/>
          <c:w val="0.96100922736220462"/>
          <c:h val="0.76216420016214326"/>
        </c:manualLayout>
      </c:layout>
      <c:barChart>
        <c:barDir val="col"/>
        <c:grouping val="clustered"/>
        <c:varyColors val="0"/>
        <c:ser>
          <c:idx val="0"/>
          <c:order val="0"/>
          <c:tx>
            <c:strRef>
              <c:f>Лист1!$B$1</c:f>
              <c:strCache>
                <c:ptCount val="1"/>
                <c:pt idx="0">
                  <c:v>поступило запросов</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Лист1!$A$2:$A$5</c:f>
              <c:numCache>
                <c:formatCode>General</c:formatCode>
                <c:ptCount val="4"/>
                <c:pt idx="0">
                  <c:v>2016</c:v>
                </c:pt>
                <c:pt idx="1">
                  <c:v>2017</c:v>
                </c:pt>
                <c:pt idx="2">
                  <c:v>2018</c:v>
                </c:pt>
                <c:pt idx="3">
                  <c:v>2019</c:v>
                </c:pt>
              </c:numCache>
            </c:numRef>
          </c:cat>
          <c:val>
            <c:numRef>
              <c:f>Лист1!$B$2:$B$5</c:f>
              <c:numCache>
                <c:formatCode>#,##0</c:formatCode>
                <c:ptCount val="4"/>
                <c:pt idx="0">
                  <c:v>101925</c:v>
                </c:pt>
                <c:pt idx="1">
                  <c:v>101469</c:v>
                </c:pt>
                <c:pt idx="2">
                  <c:v>97512</c:v>
                </c:pt>
                <c:pt idx="3">
                  <c:v>91925</c:v>
                </c:pt>
              </c:numCache>
            </c:numRef>
          </c:val>
          <c:extLst xmlns:c16r2="http://schemas.microsoft.com/office/drawing/2015/06/chart">
            <c:ext xmlns:c16="http://schemas.microsoft.com/office/drawing/2014/chart" uri="{C3380CC4-5D6E-409C-BE32-E72D297353CC}">
              <c16:uniqueId val="{00000000-D31F-4AFA-BDEE-C8E1002EE1BE}"/>
            </c:ext>
          </c:extLst>
        </c:ser>
        <c:ser>
          <c:idx val="1"/>
          <c:order val="1"/>
          <c:tx>
            <c:strRef>
              <c:f>Лист1!$C$1</c:f>
              <c:strCache>
                <c:ptCount val="1"/>
                <c:pt idx="0">
                  <c:v>с положительным результатом</c:v>
                </c:pt>
              </c:strCache>
            </c:strRef>
          </c:tx>
          <c:spPr>
            <a:solidFill>
              <a:schemeClr val="accent6">
                <a:lumMod val="75000"/>
              </a:schemeClr>
            </a:solidFill>
            <a:ln w="9525" cap="flat" cmpd="sng" algn="ctr">
              <a:solidFill>
                <a:schemeClr val="accent6">
                  <a:lumMod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Лист1!$A$2:$A$5</c:f>
              <c:numCache>
                <c:formatCode>General</c:formatCode>
                <c:ptCount val="4"/>
                <c:pt idx="0">
                  <c:v>2016</c:v>
                </c:pt>
                <c:pt idx="1">
                  <c:v>2017</c:v>
                </c:pt>
                <c:pt idx="2">
                  <c:v>2018</c:v>
                </c:pt>
                <c:pt idx="3">
                  <c:v>2019</c:v>
                </c:pt>
              </c:numCache>
            </c:numRef>
          </c:cat>
          <c:val>
            <c:numRef>
              <c:f>Лист1!$C$2:$C$5</c:f>
              <c:numCache>
                <c:formatCode>#,##0</c:formatCode>
                <c:ptCount val="4"/>
                <c:pt idx="0">
                  <c:v>79152</c:v>
                </c:pt>
                <c:pt idx="1">
                  <c:v>77910</c:v>
                </c:pt>
                <c:pt idx="2">
                  <c:v>71152</c:v>
                </c:pt>
                <c:pt idx="3">
                  <c:v>69254</c:v>
                </c:pt>
              </c:numCache>
            </c:numRef>
          </c:val>
          <c:extLst xmlns:c16r2="http://schemas.microsoft.com/office/drawing/2015/06/chart">
            <c:ext xmlns:c16="http://schemas.microsoft.com/office/drawing/2014/chart" uri="{C3380CC4-5D6E-409C-BE32-E72D297353CC}">
              <c16:uniqueId val="{00000001-D31F-4AFA-BDEE-C8E1002EE1BE}"/>
            </c:ext>
          </c:extLst>
        </c:ser>
        <c:dLbls>
          <c:showLegendKey val="0"/>
          <c:showVal val="0"/>
          <c:showCatName val="0"/>
          <c:showSerName val="0"/>
          <c:showPercent val="0"/>
          <c:showBubbleSize val="0"/>
        </c:dLbls>
        <c:gapWidth val="100"/>
        <c:overlap val="-9"/>
        <c:axId val="-1548789568"/>
        <c:axId val="-1548789024"/>
      </c:barChart>
      <c:catAx>
        <c:axId val="-154878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ru-RU"/>
          </a:p>
        </c:txPr>
        <c:crossAx val="-1548789024"/>
        <c:crosses val="autoZero"/>
        <c:auto val="1"/>
        <c:lblAlgn val="ctr"/>
        <c:lblOffset val="100"/>
        <c:noMultiLvlLbl val="0"/>
      </c:catAx>
      <c:valAx>
        <c:axId val="-1548789024"/>
        <c:scaling>
          <c:orientation val="minMax"/>
        </c:scaling>
        <c:delete val="1"/>
        <c:axPos val="l"/>
        <c:numFmt formatCode="#,##0" sourceLinked="1"/>
        <c:majorTickMark val="none"/>
        <c:minorTickMark val="none"/>
        <c:tickLblPos val="nextTo"/>
        <c:crossAx val="-1548789568"/>
        <c:crosses val="autoZero"/>
        <c:crossBetween val="between"/>
      </c:valAx>
      <c:spPr>
        <a:noFill/>
        <a:ln>
          <a:noFill/>
        </a:ln>
        <a:effectLst/>
      </c:spPr>
    </c:plotArea>
    <c:legend>
      <c:legendPos val="r"/>
      <c:layout>
        <c:manualLayout>
          <c:xMode val="edge"/>
          <c:yMode val="edge"/>
          <c:x val="4.7592273622047241E-3"/>
          <c:y val="2.0375859967036174E-3"/>
          <c:w val="0.40172810039370077"/>
          <c:h val="0.16954354272000843"/>
        </c:manualLayout>
      </c:layout>
      <c:overlay val="0"/>
      <c:spPr>
        <a:noFill/>
        <a:ln>
          <a:noFill/>
        </a:ln>
        <a:effectLst/>
      </c:spPr>
      <c:txPr>
        <a:bodyPr rot="0" spcFirstLastPara="1" vertOverflow="ellipsis" vert="horz" wrap="square" anchor="ctr" anchorCtr="1"/>
        <a:lstStyle/>
        <a:p>
          <a:pPr>
            <a:lnSpc>
              <a:spcPts val="1920"/>
            </a:lnSpc>
            <a:defRPr sz="1600" b="0" i="0" u="none" strike="noStrike" kern="1200" baseline="0">
              <a:solidFill>
                <a:schemeClr val="tx1">
                  <a:lumMod val="85000"/>
                  <a:lumOff val="1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677552999713178E-2"/>
          <c:y val="0.10484749937113404"/>
          <c:w val="0.88297797964022329"/>
          <c:h val="0.84922515120161834"/>
        </c:manualLayout>
      </c:layout>
      <c:barChart>
        <c:barDir val="bar"/>
        <c:grouping val="stacked"/>
        <c:varyColors val="0"/>
        <c:ser>
          <c:idx val="0"/>
          <c:order val="0"/>
          <c:tx>
            <c:strRef>
              <c:f>Лист1!$B$1</c:f>
              <c:strCache>
                <c:ptCount val="1"/>
                <c:pt idx="0">
                  <c:v>С положительным ответом</c:v>
                </c:pt>
              </c:strCache>
            </c:strRef>
          </c:tx>
          <c:spPr>
            <a:solidFill>
              <a:schemeClr val="accent6">
                <a:lumMod val="75000"/>
              </a:schemeClr>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ru-RU"/>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2019 год</c:v>
                </c:pt>
                <c:pt idx="1">
                  <c:v>2018 год</c:v>
                </c:pt>
                <c:pt idx="2">
                  <c:v>2017 год</c:v>
                </c:pt>
                <c:pt idx="3">
                  <c:v>2016 год</c:v>
                </c:pt>
              </c:strCache>
            </c:strRef>
          </c:cat>
          <c:val>
            <c:numRef>
              <c:f>Лист1!$B$2:$B$5</c:f>
              <c:numCache>
                <c:formatCode>#,##0</c:formatCode>
                <c:ptCount val="4"/>
                <c:pt idx="0">
                  <c:v>68719</c:v>
                </c:pt>
                <c:pt idx="1">
                  <c:v>71152</c:v>
                </c:pt>
                <c:pt idx="2">
                  <c:v>77910</c:v>
                </c:pt>
                <c:pt idx="3">
                  <c:v>79152</c:v>
                </c:pt>
              </c:numCache>
            </c:numRef>
          </c:val>
          <c:extLst xmlns:c16r2="http://schemas.microsoft.com/office/drawing/2015/06/chart">
            <c:ext xmlns:c16="http://schemas.microsoft.com/office/drawing/2014/chart" uri="{C3380CC4-5D6E-409C-BE32-E72D297353CC}">
              <c16:uniqueId val="{00000000-6EB4-4AAD-AEA1-BB922E25150C}"/>
            </c:ext>
          </c:extLst>
        </c:ser>
        <c:ser>
          <c:idx val="1"/>
          <c:order val="1"/>
          <c:tx>
            <c:strRef>
              <c:f>Лист1!$C$1</c:f>
              <c:strCache>
                <c:ptCount val="1"/>
                <c:pt idx="0">
                  <c:v>С отрицательным ответом</c:v>
                </c:pt>
              </c:strCache>
            </c:strRef>
          </c:tx>
          <c:spPr>
            <a:solidFill>
              <a:srgbClr val="C00000"/>
            </a:solidFill>
            <a:ln>
              <a:solidFill>
                <a:srgbClr val="C00000"/>
              </a:solid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accent4">
                        <a:lumMod val="20000"/>
                        <a:lumOff val="80000"/>
                      </a:schemeClr>
                    </a:solidFill>
                    <a:latin typeface="+mn-lt"/>
                    <a:ea typeface="+mn-ea"/>
                    <a:cs typeface="+mn-cs"/>
                  </a:defRPr>
                </a:pPr>
                <a:endParaRPr lang="ru-RU"/>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2019 год</c:v>
                </c:pt>
                <c:pt idx="1">
                  <c:v>2018 год</c:v>
                </c:pt>
                <c:pt idx="2">
                  <c:v>2017 год</c:v>
                </c:pt>
                <c:pt idx="3">
                  <c:v>2016 год</c:v>
                </c:pt>
              </c:strCache>
            </c:strRef>
          </c:cat>
          <c:val>
            <c:numRef>
              <c:f>Лист1!$C$2:$C$5</c:f>
              <c:numCache>
                <c:formatCode>#,##0</c:formatCode>
                <c:ptCount val="4"/>
                <c:pt idx="0">
                  <c:v>16991</c:v>
                </c:pt>
                <c:pt idx="1">
                  <c:v>26360</c:v>
                </c:pt>
                <c:pt idx="2">
                  <c:v>23559</c:v>
                </c:pt>
                <c:pt idx="3">
                  <c:v>22773</c:v>
                </c:pt>
              </c:numCache>
            </c:numRef>
          </c:val>
          <c:extLst xmlns:c16r2="http://schemas.microsoft.com/office/drawing/2015/06/chart">
            <c:ext xmlns:c16="http://schemas.microsoft.com/office/drawing/2014/chart" uri="{C3380CC4-5D6E-409C-BE32-E72D297353CC}">
              <c16:uniqueId val="{00000001-6EB4-4AAD-AEA1-BB922E25150C}"/>
            </c:ext>
          </c:extLst>
        </c:ser>
        <c:dLbls>
          <c:dLblPos val="ctr"/>
          <c:showLegendKey val="0"/>
          <c:showVal val="1"/>
          <c:showCatName val="0"/>
          <c:showSerName val="0"/>
          <c:showPercent val="0"/>
          <c:showBubbleSize val="0"/>
        </c:dLbls>
        <c:gapWidth val="150"/>
        <c:overlap val="100"/>
        <c:axId val="-1548786848"/>
        <c:axId val="-1548787936"/>
      </c:barChart>
      <c:catAx>
        <c:axId val="-154878684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85000"/>
                    <a:lumOff val="15000"/>
                  </a:schemeClr>
                </a:solidFill>
                <a:latin typeface="+mn-lt"/>
                <a:ea typeface="+mn-ea"/>
                <a:cs typeface="+mn-cs"/>
              </a:defRPr>
            </a:pPr>
            <a:endParaRPr lang="ru-RU"/>
          </a:p>
        </c:txPr>
        <c:crossAx val="-1548787936"/>
        <c:crosses val="autoZero"/>
        <c:auto val="1"/>
        <c:lblAlgn val="ctr"/>
        <c:lblOffset val="100"/>
        <c:noMultiLvlLbl val="0"/>
      </c:catAx>
      <c:valAx>
        <c:axId val="-1548787936"/>
        <c:scaling>
          <c:orientation val="minMax"/>
        </c:scaling>
        <c:delete val="1"/>
        <c:axPos val="t"/>
        <c:numFmt formatCode="#,##0" sourceLinked="1"/>
        <c:majorTickMark val="none"/>
        <c:minorTickMark val="none"/>
        <c:tickLblPos val="nextTo"/>
        <c:crossAx val="-1548786848"/>
        <c:crosses val="autoZero"/>
        <c:crossBetween val="between"/>
      </c:valAx>
      <c:spPr>
        <a:noFill/>
        <a:ln>
          <a:noFill/>
        </a:ln>
        <a:effectLst/>
      </c:spPr>
    </c:plotArea>
    <c:legend>
      <c:legendPos val="b"/>
      <c:layout>
        <c:manualLayout>
          <c:xMode val="edge"/>
          <c:yMode val="edge"/>
          <c:x val="8.1860459704691569E-5"/>
          <c:y val="6.755932779661708E-2"/>
          <c:w val="0.61755613908258322"/>
          <c:h val="5.866102178378231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lt1">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Лист1!$B$1</c:f>
              <c:strCache>
                <c:ptCount val="1"/>
                <c:pt idx="0">
                  <c:v>Аудиопродукция</c:v>
                </c:pt>
              </c:strCache>
            </c:strRef>
          </c:tx>
          <c:spPr>
            <a:solidFill>
              <a:schemeClr val="accent2"/>
            </a:solidFill>
            <a:ln>
              <a:solidFill>
                <a:schemeClr val="accent2">
                  <a:lumMod val="75000"/>
                </a:schemeClr>
              </a:solidFill>
            </a:ln>
            <a:effectLst/>
            <a:scene3d>
              <a:camera prst="orthographicFront"/>
              <a:lightRig rig="threePt" dir="t"/>
            </a:scene3d>
            <a:sp3d prstMaterial="translucentPowder">
              <a:contourClr>
                <a:schemeClr val="accent2">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2">
                        <a:lumMod val="75000"/>
                      </a:schemeClr>
                    </a:solidFill>
                    <a:effectLst/>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Лист1!$A$2:$A$10</c:f>
              <c:strCache>
                <c:ptCount val="9"/>
                <c:pt idx="0">
                  <c:v>2011 год</c:v>
                </c:pt>
                <c:pt idx="1">
                  <c:v>2012 год</c:v>
                </c:pt>
                <c:pt idx="2">
                  <c:v>2013 год</c:v>
                </c:pt>
                <c:pt idx="3">
                  <c:v>2014 год</c:v>
                </c:pt>
                <c:pt idx="4">
                  <c:v>2015 год</c:v>
                </c:pt>
                <c:pt idx="5">
                  <c:v>2016 год</c:v>
                </c:pt>
                <c:pt idx="6">
                  <c:v>2017 год</c:v>
                </c:pt>
                <c:pt idx="7">
                  <c:v>2018 год</c:v>
                </c:pt>
                <c:pt idx="8">
                  <c:v>2019 год</c:v>
                </c:pt>
              </c:strCache>
            </c:strRef>
          </c:cat>
          <c:val>
            <c:numRef>
              <c:f>Лист1!$B$2:$B$10</c:f>
              <c:numCache>
                <c:formatCode>General</c:formatCode>
                <c:ptCount val="9"/>
                <c:pt idx="0">
                  <c:v>12</c:v>
                </c:pt>
                <c:pt idx="1">
                  <c:v>70</c:v>
                </c:pt>
                <c:pt idx="2">
                  <c:v>149</c:v>
                </c:pt>
                <c:pt idx="3">
                  <c:v>243</c:v>
                </c:pt>
                <c:pt idx="4">
                  <c:v>197</c:v>
                </c:pt>
                <c:pt idx="5">
                  <c:v>183</c:v>
                </c:pt>
                <c:pt idx="6">
                  <c:v>171</c:v>
                </c:pt>
                <c:pt idx="7">
                  <c:v>209</c:v>
                </c:pt>
                <c:pt idx="8">
                  <c:v>220</c:v>
                </c:pt>
              </c:numCache>
            </c:numRef>
          </c:val>
          <c:shape val="cone"/>
          <c:extLst xmlns:c16r2="http://schemas.microsoft.com/office/drawing/2015/06/chart">
            <c:ext xmlns:c16="http://schemas.microsoft.com/office/drawing/2014/chart" uri="{C3380CC4-5D6E-409C-BE32-E72D297353CC}">
              <c16:uniqueId val="{00000000-EDF6-441A-8F0B-D45342484D93}"/>
            </c:ext>
          </c:extLst>
        </c:ser>
        <c:ser>
          <c:idx val="1"/>
          <c:order val="1"/>
          <c:tx>
            <c:strRef>
              <c:f>Лист1!$C$1</c:f>
              <c:strCache>
                <c:ptCount val="1"/>
                <c:pt idx="0">
                  <c:v>Фотопродукция</c:v>
                </c:pt>
              </c:strCache>
            </c:strRef>
          </c:tx>
          <c:spPr>
            <a:solidFill>
              <a:schemeClr val="accent4"/>
            </a:solidFill>
            <a:ln>
              <a:solidFill>
                <a:schemeClr val="accent4">
                  <a:lumMod val="75000"/>
                </a:schemeClr>
              </a:solidFill>
            </a:ln>
            <a:effectLst/>
            <a:scene3d>
              <a:camera prst="orthographicFront"/>
              <a:lightRig rig="threePt" dir="t"/>
            </a:scene3d>
            <a:sp3d prstMaterial="translucentPowder">
              <a:contourClr>
                <a:schemeClr val="accent4">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1">
                        <a:lumMod val="75000"/>
                      </a:schemeClr>
                    </a:solidFill>
                    <a:effectLst/>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Лист1!$A$2:$A$10</c:f>
              <c:strCache>
                <c:ptCount val="9"/>
                <c:pt idx="0">
                  <c:v>2011 год</c:v>
                </c:pt>
                <c:pt idx="1">
                  <c:v>2012 год</c:v>
                </c:pt>
                <c:pt idx="2">
                  <c:v>2013 год</c:v>
                </c:pt>
                <c:pt idx="3">
                  <c:v>2014 год</c:v>
                </c:pt>
                <c:pt idx="4">
                  <c:v>2015 год</c:v>
                </c:pt>
                <c:pt idx="5">
                  <c:v>2016 год</c:v>
                </c:pt>
                <c:pt idx="6">
                  <c:v>2017 год</c:v>
                </c:pt>
                <c:pt idx="7">
                  <c:v>2018 год</c:v>
                </c:pt>
                <c:pt idx="8">
                  <c:v>2019 год</c:v>
                </c:pt>
              </c:strCache>
            </c:strRef>
          </c:cat>
          <c:val>
            <c:numRef>
              <c:f>Лист1!$C$2:$C$10</c:f>
              <c:numCache>
                <c:formatCode>General</c:formatCode>
                <c:ptCount val="9"/>
                <c:pt idx="0">
                  <c:v>321</c:v>
                </c:pt>
                <c:pt idx="1">
                  <c:v>635</c:v>
                </c:pt>
                <c:pt idx="2">
                  <c:v>559</c:v>
                </c:pt>
                <c:pt idx="3">
                  <c:v>571</c:v>
                </c:pt>
                <c:pt idx="4">
                  <c:v>472</c:v>
                </c:pt>
                <c:pt idx="5">
                  <c:v>420</c:v>
                </c:pt>
                <c:pt idx="6">
                  <c:v>317</c:v>
                </c:pt>
                <c:pt idx="7">
                  <c:v>371</c:v>
                </c:pt>
                <c:pt idx="8">
                  <c:v>262</c:v>
                </c:pt>
              </c:numCache>
            </c:numRef>
          </c:val>
          <c:shape val="pyramid"/>
          <c:extLst xmlns:c16r2="http://schemas.microsoft.com/office/drawing/2015/06/chart">
            <c:ext xmlns:c16="http://schemas.microsoft.com/office/drawing/2014/chart" uri="{C3380CC4-5D6E-409C-BE32-E72D297353CC}">
              <c16:uniqueId val="{00000001-EDF6-441A-8F0B-D45342484D93}"/>
            </c:ext>
          </c:extLst>
        </c:ser>
        <c:ser>
          <c:idx val="2"/>
          <c:order val="2"/>
          <c:tx>
            <c:strRef>
              <c:f>Лист1!$D$1</c:f>
              <c:strCache>
                <c:ptCount val="1"/>
                <c:pt idx="0">
                  <c:v>Видеопродукция</c:v>
                </c:pt>
              </c:strCache>
            </c:strRef>
          </c:tx>
          <c:spPr>
            <a:solidFill>
              <a:schemeClr val="accent6"/>
            </a:solidFill>
            <a:ln>
              <a:solidFill>
                <a:schemeClr val="accent6">
                  <a:lumMod val="75000"/>
                </a:schemeClr>
              </a:solidFill>
            </a:ln>
            <a:effectLst/>
            <a:scene3d>
              <a:camera prst="orthographicFront"/>
              <a:lightRig rig="threePt" dir="t"/>
            </a:scene3d>
            <a:sp3d prstMaterial="translucentPowder">
              <a:contourClr>
                <a:schemeClr val="accent6">
                  <a:lumMod val="75000"/>
                </a:schemeClr>
              </a:contourClr>
            </a:sp3d>
          </c:spPr>
          <c:invertIfNegative val="0"/>
          <c:dLbls>
            <c:dLbl>
              <c:idx val="0"/>
              <c:layout>
                <c:manualLayout>
                  <c:x val="6.8846815834767644E-3"/>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EDF6-441A-8F0B-D45342484D93}"/>
                </c:ext>
                <c:ext xmlns:c15="http://schemas.microsoft.com/office/drawing/2012/chart" uri="{CE6537A1-D6FC-4f65-9D91-7224C49458BB}"/>
              </c:extLst>
            </c:dLbl>
            <c:dLbl>
              <c:idx val="1"/>
              <c:layout>
                <c:manualLayout>
                  <c:x val="1.0327022375215147E-2"/>
                  <c:y val="-1.744126662048851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322C-4AF2-B6D3-E04F8370F659}"/>
                </c:ext>
                <c:ext xmlns:c15="http://schemas.microsoft.com/office/drawing/2012/chart" uri="{CE6537A1-D6FC-4f65-9D91-7224C49458BB}"/>
              </c:extLst>
            </c:dLbl>
            <c:dLbl>
              <c:idx val="2"/>
              <c:layout>
                <c:manualLayout>
                  <c:x val="1.0327022375215147E-2"/>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EDF6-441A-8F0B-D45342484D93}"/>
                </c:ext>
                <c:ext xmlns:c15="http://schemas.microsoft.com/office/drawing/2012/chart" uri="{CE6537A1-D6FC-4f65-9D91-7224C49458BB}"/>
              </c:extLst>
            </c:dLbl>
            <c:dLbl>
              <c:idx val="5"/>
              <c:layout>
                <c:manualLayout>
                  <c:x val="3.4423407917382981E-3"/>
                  <c:y val="-2.1484125491921689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EDF6-441A-8F0B-D45342484D93}"/>
                </c:ext>
                <c:ext xmlns:c15="http://schemas.microsoft.com/office/drawing/2012/chart" uri="{CE6537A1-D6FC-4f65-9D91-7224C49458BB}"/>
              </c:extLst>
            </c:dLbl>
            <c:dLbl>
              <c:idx val="6"/>
              <c:layout>
                <c:manualLayout>
                  <c:x val="9.1795754446356015E-3"/>
                  <c:y val="2.3437498558224745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EDF6-441A-8F0B-D45342484D93}"/>
                </c:ext>
                <c:ext xmlns:c15="http://schemas.microsoft.com/office/drawing/2012/chart" uri="{CE6537A1-D6FC-4f65-9D91-7224C49458BB}"/>
              </c:extLst>
            </c:dLbl>
            <c:dLbl>
              <c:idx val="7"/>
              <c:layout>
                <c:manualLayout>
                  <c:x val="9.1795754446356848E-3"/>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EDF6-441A-8F0B-D45342484D93}"/>
                </c:ext>
                <c:ext xmlns:c15="http://schemas.microsoft.com/office/drawing/2012/chart" uri="{CE6537A1-D6FC-4f65-9D91-7224C49458BB}"/>
              </c:extLst>
            </c:dLbl>
            <c:dLbl>
              <c:idx val="8"/>
              <c:layout>
                <c:manualLayout>
                  <c:x val="6.8846815834765962E-3"/>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EDF6-441A-8F0B-D45342484D93}"/>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6">
                        <a:lumMod val="50000"/>
                      </a:schemeClr>
                    </a:solidFill>
                    <a:effectLst/>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Лист1!$A$2:$A$10</c:f>
              <c:strCache>
                <c:ptCount val="9"/>
                <c:pt idx="0">
                  <c:v>2011 год</c:v>
                </c:pt>
                <c:pt idx="1">
                  <c:v>2012 год</c:v>
                </c:pt>
                <c:pt idx="2">
                  <c:v>2013 год</c:v>
                </c:pt>
                <c:pt idx="3">
                  <c:v>2014 год</c:v>
                </c:pt>
                <c:pt idx="4">
                  <c:v>2015 год</c:v>
                </c:pt>
                <c:pt idx="5">
                  <c:v>2016 год</c:v>
                </c:pt>
                <c:pt idx="6">
                  <c:v>2017 год</c:v>
                </c:pt>
                <c:pt idx="7">
                  <c:v>2018 год</c:v>
                </c:pt>
                <c:pt idx="8">
                  <c:v>2019 год</c:v>
                </c:pt>
              </c:strCache>
            </c:strRef>
          </c:cat>
          <c:val>
            <c:numRef>
              <c:f>Лист1!$D$2:$D$10</c:f>
              <c:numCache>
                <c:formatCode>General</c:formatCode>
                <c:ptCount val="9"/>
                <c:pt idx="0">
                  <c:v>205</c:v>
                </c:pt>
                <c:pt idx="1">
                  <c:v>295</c:v>
                </c:pt>
                <c:pt idx="2">
                  <c:v>493</c:v>
                </c:pt>
                <c:pt idx="3">
                  <c:v>666</c:v>
                </c:pt>
                <c:pt idx="4">
                  <c:v>603</c:v>
                </c:pt>
                <c:pt idx="5">
                  <c:v>819</c:v>
                </c:pt>
                <c:pt idx="6">
                  <c:v>253</c:v>
                </c:pt>
                <c:pt idx="7">
                  <c:v>168</c:v>
                </c:pt>
                <c:pt idx="8">
                  <c:v>193</c:v>
                </c:pt>
              </c:numCache>
            </c:numRef>
          </c:val>
          <c:shape val="pyramid"/>
          <c:extLst xmlns:c16r2="http://schemas.microsoft.com/office/drawing/2015/06/chart">
            <c:ext xmlns:c16="http://schemas.microsoft.com/office/drawing/2014/chart" uri="{C3380CC4-5D6E-409C-BE32-E72D297353CC}">
              <c16:uniqueId val="{00000003-EDF6-441A-8F0B-D45342484D93}"/>
            </c:ext>
          </c:extLst>
        </c:ser>
        <c:dLbls>
          <c:showLegendKey val="0"/>
          <c:showVal val="1"/>
          <c:showCatName val="0"/>
          <c:showSerName val="0"/>
          <c:showPercent val="0"/>
          <c:showBubbleSize val="0"/>
        </c:dLbls>
        <c:gapWidth val="150"/>
        <c:shape val="box"/>
        <c:axId val="-1548793920"/>
        <c:axId val="-1548793376"/>
        <c:axId val="0"/>
      </c:bar3DChart>
      <c:catAx>
        <c:axId val="-15487939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crossAx val="-1548793376"/>
        <c:crosses val="autoZero"/>
        <c:auto val="1"/>
        <c:lblAlgn val="ctr"/>
        <c:lblOffset val="100"/>
        <c:noMultiLvlLbl val="0"/>
      </c:catAx>
      <c:valAx>
        <c:axId val="-1548793376"/>
        <c:scaling>
          <c:orientation val="minMax"/>
        </c:scaling>
        <c:delete val="1"/>
        <c:axPos val="l"/>
        <c:numFmt formatCode="General" sourceLinked="1"/>
        <c:majorTickMark val="none"/>
        <c:minorTickMark val="none"/>
        <c:tickLblPos val="nextTo"/>
        <c:crossAx val="-154879392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accent2">
                    <a:lumMod val="50000"/>
                  </a:schemeClr>
                </a:solidFill>
                <a:effectLst/>
                <a:latin typeface="+mn-lt"/>
                <a:ea typeface="+mn-ea"/>
                <a:cs typeface="+mn-cs"/>
              </a:defRPr>
            </a:pPr>
            <a:endParaRPr lang="ru-RU"/>
          </a:p>
        </c:txPr>
      </c:legendEntry>
      <c:legendEntry>
        <c:idx val="2"/>
        <c:txPr>
          <a:bodyPr rot="0" spcFirstLastPara="1" vertOverflow="ellipsis" vert="horz" wrap="square" anchor="ctr" anchorCtr="1"/>
          <a:lstStyle/>
          <a:p>
            <a:pPr>
              <a:defRPr sz="1600" b="0" i="0" u="none" strike="noStrike" kern="1200" baseline="0">
                <a:solidFill>
                  <a:schemeClr val="accent6">
                    <a:lumMod val="50000"/>
                  </a:schemeClr>
                </a:solidFill>
                <a:effectLst/>
                <a:latin typeface="+mn-lt"/>
                <a:ea typeface="+mn-ea"/>
                <a:cs typeface="+mn-cs"/>
              </a:defRPr>
            </a:pPr>
            <a:endParaRPr lang="ru-RU"/>
          </a:p>
        </c:txPr>
      </c:legendEntry>
      <c:layout>
        <c:manualLayout>
          <c:xMode val="edge"/>
          <c:yMode val="edge"/>
          <c:x val="2.2139581949846627E-2"/>
          <c:y val="1.5737138138779954E-2"/>
          <c:w val="0.16848225297139063"/>
          <c:h val="0.1676955468978664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accent5">
                  <a:lumMod val="75000"/>
                </a:schemeClr>
              </a:solidFill>
              <a:effectLst/>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92">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lumMod val="75000"/>
          </a:schemeClr>
        </a:solidFill>
      </a:ln>
    </cs:spPr>
  </cs:dataPoint>
  <cs:dataPoint3D>
    <cs:lnRef idx="0">
      <cs:styleClr val="auto"/>
    </cs:lnRef>
    <cs:fillRef idx="0">
      <cs:styleClr val="auto"/>
    </cs:fillRef>
    <cs:effectRef idx="0"/>
    <cs:fontRef idx="minor">
      <a:schemeClr val="tx1"/>
    </cs:fontRef>
    <cs:spPr>
      <a:solidFill>
        <a:schemeClr val="phClr"/>
      </a:solidFill>
      <a:ln>
        <a:solidFill>
          <a:schemeClr val="phClr">
            <a:lumMod val="75000"/>
          </a:schemeClr>
        </a:solidFill>
      </a:ln>
      <a:scene3d>
        <a:camera prst="orthographicFront"/>
        <a:lightRig rig="threePt" dir="t"/>
      </a:scene3d>
      <a:sp3d prstMaterial="translucentPowder"/>
    </cs:spPr>
  </cs:dataPoint3D>
  <cs:dataPointLine>
    <cs:lnRef idx="0">
      <cs:styleClr val="auto"/>
    </cs:lnRef>
    <cs:fillRef idx="0"/>
    <cs:effectRef idx="0"/>
    <cs:fontRef idx="minor">
      <a:schemeClr val="tx1"/>
    </cs:fontRef>
    <cs:spPr>
      <a:ln w="28575" cap="rnd">
        <a:solidFill>
          <a:schemeClr val="phClr">
            <a:alpha val="70000"/>
          </a:schemeClr>
        </a:solidFill>
        <a:round/>
      </a:ln>
    </cs:spPr>
  </cs:dataPointLine>
  <cs:dataPointMarker>
    <cs:lnRef idx="0">
      <cs:styleClr val="auto"/>
    </cs:lnRef>
    <cs:fillRef idx="0">
      <cs:styleClr val="auto"/>
    </cs:fillRef>
    <cs:effectRef idx="0"/>
    <cs:fontRef idx="minor">
      <a:schemeClr val="dk1"/>
    </cs:fontRef>
    <cs:spPr>
      <a:solidFill>
        <a:schemeClr val="phClr">
          <a:alpha val="70000"/>
        </a:schemeClr>
      </a:solidFill>
      <a:ln>
        <a:solidFill>
          <a:schemeClr val="phClr">
            <a:lumMod val="7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tx1"/>
    </cs:fontRef>
    <cs:spPr>
      <a:solidFill>
        <a:schemeClr val="lt1">
          <a:alpha val="27000"/>
        </a:schemeClr>
      </a:solidFill>
      <a:sp3d/>
    </cs:spPr>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0" kern="1200" cap="none" spc="5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tx1"/>
    </cs:fontRef>
    <cs:spPr>
      <a:sp3d/>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50B93F-5CC2-40BD-AD9D-61F62A8D6B13}" type="doc">
      <dgm:prSet loTypeId="urn:microsoft.com/office/officeart/2005/8/layout/lProcess2" loCatId="list" qsTypeId="urn:microsoft.com/office/officeart/2005/8/quickstyle/simple5" qsCatId="simple" csTypeId="urn:microsoft.com/office/officeart/2005/8/colors/accent1_1" csCatId="accent1" phldr="1"/>
      <dgm:spPr/>
      <dgm:t>
        <a:bodyPr/>
        <a:lstStyle/>
        <a:p>
          <a:endParaRPr lang="ru-RU"/>
        </a:p>
      </dgm:t>
    </dgm:pt>
    <dgm:pt modelId="{125589BD-0BAD-457F-96AF-FFB58184A259}">
      <dgm:prSet phldrT="[Текст]" custT="1"/>
      <dgm:spPr/>
      <dgm:t>
        <a:bodyPr/>
        <a:lstStyle/>
        <a:p>
          <a:r>
            <a:rPr lang="ru-RU" sz="2400" dirty="0" smtClean="0">
              <a:latin typeface="Franklin Gothic Book" panose="020B0503020102020204" pitchFamily="34" charset="0"/>
            </a:rPr>
            <a:t>4,32 млн. </a:t>
          </a:r>
        </a:p>
        <a:p>
          <a:r>
            <a:rPr lang="ru-RU" sz="2400" dirty="0" smtClean="0">
              <a:latin typeface="Franklin Gothic Book" panose="020B0503020102020204" pitchFamily="34" charset="0"/>
            </a:rPr>
            <a:t>ед. хранения</a:t>
          </a:r>
          <a:endParaRPr lang="ru-RU" sz="2400" dirty="0">
            <a:latin typeface="Franklin Gothic Book" panose="020B0503020102020204" pitchFamily="34" charset="0"/>
          </a:endParaRPr>
        </a:p>
      </dgm:t>
    </dgm:pt>
    <dgm:pt modelId="{B55DE800-0422-4FAE-A438-DF3362B158BE}" type="parTrans" cxnId="{C0D112B4-1902-4A8D-B0C3-B3A0E07B8740}">
      <dgm:prSet/>
      <dgm:spPr/>
      <dgm:t>
        <a:bodyPr/>
        <a:lstStyle/>
        <a:p>
          <a:endParaRPr lang="ru-RU"/>
        </a:p>
      </dgm:t>
    </dgm:pt>
    <dgm:pt modelId="{DA1740D5-3D6A-4B8D-AAC1-372AB8A77EB6}" type="sibTrans" cxnId="{C0D112B4-1902-4A8D-B0C3-B3A0E07B8740}">
      <dgm:prSet/>
      <dgm:spPr/>
      <dgm:t>
        <a:bodyPr/>
        <a:lstStyle/>
        <a:p>
          <a:endParaRPr lang="ru-RU"/>
        </a:p>
      </dgm:t>
    </dgm:pt>
    <dgm:pt modelId="{287202D1-6294-4813-BAF8-0FC23000AF80}">
      <dgm:prSet custT="1"/>
      <dgm:spPr/>
      <dgm:t>
        <a:bodyPr/>
        <a:lstStyle/>
        <a:p>
          <a:r>
            <a:rPr lang="ru-RU" sz="2400" dirty="0" smtClean="0">
              <a:latin typeface="Franklin Gothic Book" panose="020B0503020102020204" pitchFamily="34" charset="0"/>
            </a:rPr>
            <a:t>1,98 млн. </a:t>
          </a:r>
        </a:p>
        <a:p>
          <a:r>
            <a:rPr lang="ru-RU" sz="2400" dirty="0" smtClean="0">
              <a:latin typeface="Franklin Gothic Book" panose="020B0503020102020204" pitchFamily="34" charset="0"/>
            </a:rPr>
            <a:t>экземпляров</a:t>
          </a:r>
          <a:endParaRPr lang="ru-RU" sz="2400" dirty="0">
            <a:latin typeface="Franklin Gothic Book" panose="020B0503020102020204" pitchFamily="34" charset="0"/>
          </a:endParaRPr>
        </a:p>
      </dgm:t>
    </dgm:pt>
    <dgm:pt modelId="{AECC0C17-E6A4-499C-A2FA-1AD2CDAF73DA}" type="parTrans" cxnId="{AF71346C-1AF3-496F-A6C5-41B3F1461911}">
      <dgm:prSet/>
      <dgm:spPr/>
      <dgm:t>
        <a:bodyPr/>
        <a:lstStyle/>
        <a:p>
          <a:endParaRPr lang="ru-RU"/>
        </a:p>
      </dgm:t>
    </dgm:pt>
    <dgm:pt modelId="{CD6E7203-1F4B-47CD-BF55-3A5FECCF4B66}" type="sibTrans" cxnId="{AF71346C-1AF3-496F-A6C5-41B3F1461911}">
      <dgm:prSet/>
      <dgm:spPr/>
      <dgm:t>
        <a:bodyPr/>
        <a:lstStyle/>
        <a:p>
          <a:endParaRPr lang="ru-RU"/>
        </a:p>
      </dgm:t>
    </dgm:pt>
    <dgm:pt modelId="{2FEA2B8A-2788-4B48-90D7-F46F2E7364D7}">
      <dgm:prSet custT="1"/>
      <dgm:spPr/>
      <dgm:t>
        <a:bodyPr/>
        <a:lstStyle/>
        <a:p>
          <a:r>
            <a:rPr lang="ru-RU" sz="2400" dirty="0" smtClean="0">
              <a:latin typeface="Franklin Gothic Book" panose="020B0503020102020204" pitchFamily="34" charset="0"/>
            </a:rPr>
            <a:t>66,24 тыс. </a:t>
          </a:r>
        </a:p>
        <a:p>
          <a:r>
            <a:rPr lang="ru-RU" sz="2400" dirty="0" smtClean="0">
              <a:latin typeface="Franklin Gothic Book" panose="020B0503020102020204" pitchFamily="34" charset="0"/>
            </a:rPr>
            <a:t>ед. хранения</a:t>
          </a:r>
          <a:endParaRPr lang="ru-RU" sz="2400" dirty="0">
            <a:latin typeface="Franklin Gothic Book" panose="020B0503020102020204" pitchFamily="34" charset="0"/>
          </a:endParaRPr>
        </a:p>
      </dgm:t>
    </dgm:pt>
    <dgm:pt modelId="{416530E7-425D-4EB8-8CF8-27ECEEFE2E77}" type="parTrans" cxnId="{944ADC94-84AC-458B-84FA-3CE1BC51F8F4}">
      <dgm:prSet/>
      <dgm:spPr/>
      <dgm:t>
        <a:bodyPr/>
        <a:lstStyle/>
        <a:p>
          <a:endParaRPr lang="ru-RU"/>
        </a:p>
      </dgm:t>
    </dgm:pt>
    <dgm:pt modelId="{56746138-4DC1-41F2-A2C1-B285839AE92A}" type="sibTrans" cxnId="{944ADC94-84AC-458B-84FA-3CE1BC51F8F4}">
      <dgm:prSet/>
      <dgm:spPr/>
      <dgm:t>
        <a:bodyPr/>
        <a:lstStyle/>
        <a:p>
          <a:endParaRPr lang="ru-RU"/>
        </a:p>
      </dgm:t>
    </dgm:pt>
    <dgm:pt modelId="{80E4C96E-2EA7-4381-8D8C-5F29824766F0}">
      <dgm:prSet custT="1"/>
      <dgm:spPr/>
      <dgm:t>
        <a:bodyPr/>
        <a:lstStyle/>
        <a:p>
          <a:r>
            <a:rPr lang="ru-RU" sz="2400" dirty="0" smtClean="0">
              <a:latin typeface="Franklin Gothic Book" panose="020B0503020102020204" pitchFamily="34" charset="0"/>
            </a:rPr>
            <a:t>21 ед. </a:t>
          </a:r>
        </a:p>
        <a:p>
          <a:r>
            <a:rPr lang="ru-RU" sz="2400" dirty="0" smtClean="0">
              <a:latin typeface="Franklin Gothic Book" panose="020B0503020102020204" pitchFamily="34" charset="0"/>
            </a:rPr>
            <a:t>хранения</a:t>
          </a:r>
          <a:endParaRPr lang="ru-RU" sz="2400" dirty="0">
            <a:latin typeface="Franklin Gothic Book" panose="020B0503020102020204" pitchFamily="34" charset="0"/>
          </a:endParaRPr>
        </a:p>
      </dgm:t>
    </dgm:pt>
    <dgm:pt modelId="{F4C45C2E-2021-4A37-89C5-AA0602FD7ADB}" type="parTrans" cxnId="{E7DE0004-3826-47E4-95D4-F98F708AC393}">
      <dgm:prSet/>
      <dgm:spPr/>
      <dgm:t>
        <a:bodyPr/>
        <a:lstStyle/>
        <a:p>
          <a:endParaRPr lang="ru-RU"/>
        </a:p>
      </dgm:t>
    </dgm:pt>
    <dgm:pt modelId="{40E9C65C-5971-415F-8D14-0FC08F946E5B}" type="sibTrans" cxnId="{E7DE0004-3826-47E4-95D4-F98F708AC393}">
      <dgm:prSet/>
      <dgm:spPr/>
      <dgm:t>
        <a:bodyPr/>
        <a:lstStyle/>
        <a:p>
          <a:endParaRPr lang="ru-RU"/>
        </a:p>
      </dgm:t>
    </dgm:pt>
    <dgm:pt modelId="{1C71BBB0-9410-4436-A93B-495417E4379B}">
      <dgm:prSet custT="1"/>
      <dgm:spPr/>
      <dgm:t>
        <a:bodyPr/>
        <a:lstStyle/>
        <a:p>
          <a:r>
            <a:rPr lang="ru-RU" sz="1700" dirty="0" smtClean="0">
              <a:latin typeface="+mn-lt"/>
            </a:rPr>
            <a:t>Управленческая документация</a:t>
          </a:r>
        </a:p>
        <a:p>
          <a:endParaRPr lang="ru-RU" sz="1700" dirty="0" smtClean="0">
            <a:latin typeface="+mn-lt"/>
          </a:endParaRPr>
        </a:p>
        <a:p>
          <a:r>
            <a:rPr lang="ru-RU" sz="1700" dirty="0" smtClean="0">
              <a:latin typeface="+mn-lt"/>
            </a:rPr>
            <a:t>Научно-техническая документация</a:t>
          </a:r>
        </a:p>
        <a:p>
          <a:endParaRPr lang="ru-RU" sz="1700" dirty="0" smtClean="0">
            <a:latin typeface="+mn-lt"/>
          </a:endParaRPr>
        </a:p>
        <a:p>
          <a:r>
            <a:rPr lang="ru-RU" sz="1700" dirty="0" smtClean="0">
              <a:latin typeface="+mn-lt"/>
            </a:rPr>
            <a:t>Документы личного происхождения</a:t>
          </a:r>
        </a:p>
        <a:p>
          <a:endParaRPr lang="ru-RU" sz="1700" dirty="0" smtClean="0">
            <a:latin typeface="+mn-lt"/>
          </a:endParaRPr>
        </a:p>
        <a:p>
          <a:r>
            <a:rPr lang="ru-RU" sz="1700" dirty="0" smtClean="0">
              <a:latin typeface="+mn-lt"/>
            </a:rPr>
            <a:t>Аудиовизуальная документация</a:t>
          </a:r>
        </a:p>
      </dgm:t>
    </dgm:pt>
    <dgm:pt modelId="{1706F7E4-9C95-4A9D-AF47-645863C8AF8E}" type="parTrans" cxnId="{98B01C14-D879-4911-B0A6-B0C528A5429A}">
      <dgm:prSet/>
      <dgm:spPr/>
      <dgm:t>
        <a:bodyPr/>
        <a:lstStyle/>
        <a:p>
          <a:endParaRPr lang="ru-RU"/>
        </a:p>
      </dgm:t>
    </dgm:pt>
    <dgm:pt modelId="{D266E5A4-0172-4C9D-B39B-8501186086D5}" type="sibTrans" cxnId="{98B01C14-D879-4911-B0A6-B0C528A5429A}">
      <dgm:prSet/>
      <dgm:spPr/>
      <dgm:t>
        <a:bodyPr/>
        <a:lstStyle/>
        <a:p>
          <a:endParaRPr lang="ru-RU"/>
        </a:p>
      </dgm:t>
    </dgm:pt>
    <dgm:pt modelId="{EE554F0A-6641-4386-BF6C-06BC5286E847}">
      <dgm:prSet custT="1"/>
      <dgm:spPr/>
      <dgm:t>
        <a:bodyPr/>
        <a:lstStyle/>
        <a:p>
          <a:r>
            <a:rPr lang="ru-RU" sz="2000" dirty="0" smtClean="0">
              <a:latin typeface="+mn-lt"/>
            </a:rPr>
            <a:t>Особо       ценные документы</a:t>
          </a:r>
          <a:endParaRPr lang="ru-RU" sz="2000" dirty="0">
            <a:latin typeface="+mn-lt"/>
          </a:endParaRPr>
        </a:p>
      </dgm:t>
    </dgm:pt>
    <dgm:pt modelId="{6DF0B59B-E560-4828-838D-34B41DD82F61}" type="parTrans" cxnId="{8E26E557-621A-4E55-BB4D-A4BF376024E8}">
      <dgm:prSet/>
      <dgm:spPr/>
      <dgm:t>
        <a:bodyPr/>
        <a:lstStyle/>
        <a:p>
          <a:endParaRPr lang="ru-RU"/>
        </a:p>
      </dgm:t>
    </dgm:pt>
    <dgm:pt modelId="{05CD88DF-A529-48FF-99C0-99E0F271D021}" type="sibTrans" cxnId="{8E26E557-621A-4E55-BB4D-A4BF376024E8}">
      <dgm:prSet/>
      <dgm:spPr/>
      <dgm:t>
        <a:bodyPr/>
        <a:lstStyle/>
        <a:p>
          <a:endParaRPr lang="ru-RU"/>
        </a:p>
      </dgm:t>
    </dgm:pt>
    <dgm:pt modelId="{333AAC16-07E5-4F13-A906-3BD395FB5452}">
      <dgm:prSet custT="1"/>
      <dgm:spPr/>
      <dgm:t>
        <a:bodyPr/>
        <a:lstStyle/>
        <a:p>
          <a:r>
            <a:rPr lang="ru-RU" sz="2000" dirty="0" smtClean="0">
              <a:latin typeface="+mn-lt"/>
            </a:rPr>
            <a:t>Уникальные</a:t>
          </a:r>
          <a:r>
            <a:rPr lang="ru-RU" sz="2300" dirty="0" smtClean="0">
              <a:latin typeface="+mn-lt"/>
            </a:rPr>
            <a:t> </a:t>
          </a:r>
          <a:r>
            <a:rPr lang="ru-RU" sz="2000" dirty="0" smtClean="0">
              <a:latin typeface="+mn-lt"/>
            </a:rPr>
            <a:t>документы</a:t>
          </a:r>
          <a:endParaRPr lang="ru-RU" sz="2300" dirty="0">
            <a:latin typeface="+mn-lt"/>
          </a:endParaRPr>
        </a:p>
      </dgm:t>
    </dgm:pt>
    <dgm:pt modelId="{DCB58B8D-7F01-455B-AF70-29CC46E77735}" type="parTrans" cxnId="{18AD4BB6-EC5B-4009-A6B2-CBDB10208CDD}">
      <dgm:prSet/>
      <dgm:spPr/>
      <dgm:t>
        <a:bodyPr/>
        <a:lstStyle/>
        <a:p>
          <a:endParaRPr lang="ru-RU"/>
        </a:p>
      </dgm:t>
    </dgm:pt>
    <dgm:pt modelId="{C270BE0A-5C23-492E-B1E3-D5F8FFE5DCD4}" type="sibTrans" cxnId="{18AD4BB6-EC5B-4009-A6B2-CBDB10208CDD}">
      <dgm:prSet/>
      <dgm:spPr/>
      <dgm:t>
        <a:bodyPr/>
        <a:lstStyle/>
        <a:p>
          <a:endParaRPr lang="ru-RU"/>
        </a:p>
      </dgm:t>
    </dgm:pt>
    <dgm:pt modelId="{647DAEAA-06C2-49DF-8EB5-A622AE72A762}">
      <dgm:prSet custT="1"/>
      <dgm:spPr/>
      <dgm:t>
        <a:bodyPr/>
        <a:lstStyle/>
        <a:p>
          <a:r>
            <a:rPr lang="ru-RU" sz="2000" dirty="0" smtClean="0">
              <a:latin typeface="+mn-lt"/>
            </a:rPr>
            <a:t>Печатная продукция</a:t>
          </a:r>
        </a:p>
        <a:p>
          <a:endParaRPr lang="ru-RU" sz="2000" dirty="0" smtClean="0">
            <a:latin typeface="+mn-lt"/>
          </a:endParaRPr>
        </a:p>
        <a:p>
          <a:r>
            <a:rPr lang="ru-RU" sz="2000" dirty="0" smtClean="0">
              <a:latin typeface="+mn-lt"/>
            </a:rPr>
            <a:t>Электронный вариант печатной продукции</a:t>
          </a:r>
          <a:endParaRPr lang="ru-RU" sz="2000" dirty="0">
            <a:latin typeface="+mn-lt"/>
          </a:endParaRPr>
        </a:p>
      </dgm:t>
    </dgm:pt>
    <dgm:pt modelId="{EA337C49-5B40-4A70-834E-DC03588A679E}" type="parTrans" cxnId="{06CA6F38-B984-4CBE-9B73-BE5F7067E161}">
      <dgm:prSet/>
      <dgm:spPr/>
      <dgm:t>
        <a:bodyPr/>
        <a:lstStyle/>
        <a:p>
          <a:endParaRPr lang="ru-RU"/>
        </a:p>
      </dgm:t>
    </dgm:pt>
    <dgm:pt modelId="{A0A2D2F1-925F-425A-AFE3-58024D2DEA39}" type="sibTrans" cxnId="{06CA6F38-B984-4CBE-9B73-BE5F7067E161}">
      <dgm:prSet/>
      <dgm:spPr/>
      <dgm:t>
        <a:bodyPr/>
        <a:lstStyle/>
        <a:p>
          <a:endParaRPr lang="ru-RU"/>
        </a:p>
      </dgm:t>
    </dgm:pt>
    <dgm:pt modelId="{FB3C506F-CC86-4806-AD15-17919AE7151B}" type="pres">
      <dgm:prSet presAssocID="{FE50B93F-5CC2-40BD-AD9D-61F62A8D6B13}" presName="theList" presStyleCnt="0">
        <dgm:presLayoutVars>
          <dgm:dir/>
          <dgm:animLvl val="lvl"/>
          <dgm:resizeHandles val="exact"/>
        </dgm:presLayoutVars>
      </dgm:prSet>
      <dgm:spPr/>
      <dgm:t>
        <a:bodyPr/>
        <a:lstStyle/>
        <a:p>
          <a:endParaRPr lang="ru-RU"/>
        </a:p>
      </dgm:t>
    </dgm:pt>
    <dgm:pt modelId="{5AF6F6F8-2D5B-4962-BB4E-DA0731BF5FCA}" type="pres">
      <dgm:prSet presAssocID="{125589BD-0BAD-457F-96AF-FFB58184A259}" presName="compNode" presStyleCnt="0"/>
      <dgm:spPr/>
      <dgm:t>
        <a:bodyPr/>
        <a:lstStyle/>
        <a:p>
          <a:endParaRPr lang="ru-RU"/>
        </a:p>
      </dgm:t>
    </dgm:pt>
    <dgm:pt modelId="{57FFEB43-2347-4D8D-BE8C-74D075CE9F29}" type="pres">
      <dgm:prSet presAssocID="{125589BD-0BAD-457F-96AF-FFB58184A259}" presName="aNode" presStyleLbl="bgShp" presStyleIdx="0" presStyleCnt="4"/>
      <dgm:spPr/>
      <dgm:t>
        <a:bodyPr/>
        <a:lstStyle/>
        <a:p>
          <a:endParaRPr lang="ru-RU"/>
        </a:p>
      </dgm:t>
    </dgm:pt>
    <dgm:pt modelId="{5CA95AE3-F2F4-47F1-BBF6-D8018DDAF5A6}" type="pres">
      <dgm:prSet presAssocID="{125589BD-0BAD-457F-96AF-FFB58184A259}" presName="textNode" presStyleLbl="bgShp" presStyleIdx="0" presStyleCnt="4"/>
      <dgm:spPr/>
      <dgm:t>
        <a:bodyPr/>
        <a:lstStyle/>
        <a:p>
          <a:endParaRPr lang="ru-RU"/>
        </a:p>
      </dgm:t>
    </dgm:pt>
    <dgm:pt modelId="{50CA32D3-EA28-4A32-856D-CD4D7EA79F5F}" type="pres">
      <dgm:prSet presAssocID="{125589BD-0BAD-457F-96AF-FFB58184A259}" presName="compChildNode" presStyleCnt="0"/>
      <dgm:spPr/>
      <dgm:t>
        <a:bodyPr/>
        <a:lstStyle/>
        <a:p>
          <a:endParaRPr lang="ru-RU"/>
        </a:p>
      </dgm:t>
    </dgm:pt>
    <dgm:pt modelId="{C8035B22-8E01-46D0-9C49-A6EC6B003BD3}" type="pres">
      <dgm:prSet presAssocID="{125589BD-0BAD-457F-96AF-FFB58184A259}" presName="theInnerList" presStyleCnt="0"/>
      <dgm:spPr/>
      <dgm:t>
        <a:bodyPr/>
        <a:lstStyle/>
        <a:p>
          <a:endParaRPr lang="ru-RU"/>
        </a:p>
      </dgm:t>
    </dgm:pt>
    <dgm:pt modelId="{161A36B4-A36E-4BB9-8D57-D450EB62901A}" type="pres">
      <dgm:prSet presAssocID="{1C71BBB0-9410-4436-A93B-495417E4379B}" presName="childNode" presStyleLbl="node1" presStyleIdx="0" presStyleCnt="4" custScaleX="109128" custScaleY="111843">
        <dgm:presLayoutVars>
          <dgm:bulletEnabled val="1"/>
        </dgm:presLayoutVars>
      </dgm:prSet>
      <dgm:spPr/>
      <dgm:t>
        <a:bodyPr/>
        <a:lstStyle/>
        <a:p>
          <a:endParaRPr lang="ru-RU"/>
        </a:p>
      </dgm:t>
    </dgm:pt>
    <dgm:pt modelId="{864B0ED1-C8CF-46F7-A292-75A55421ED08}" type="pres">
      <dgm:prSet presAssocID="{125589BD-0BAD-457F-96AF-FFB58184A259}" presName="aSpace" presStyleCnt="0"/>
      <dgm:spPr/>
      <dgm:t>
        <a:bodyPr/>
        <a:lstStyle/>
        <a:p>
          <a:endParaRPr lang="ru-RU"/>
        </a:p>
      </dgm:t>
    </dgm:pt>
    <dgm:pt modelId="{19D1F303-9CFA-4817-8A91-89040DFD8B30}" type="pres">
      <dgm:prSet presAssocID="{287202D1-6294-4813-BAF8-0FC23000AF80}" presName="compNode" presStyleCnt="0"/>
      <dgm:spPr/>
      <dgm:t>
        <a:bodyPr/>
        <a:lstStyle/>
        <a:p>
          <a:endParaRPr lang="ru-RU"/>
        </a:p>
      </dgm:t>
    </dgm:pt>
    <dgm:pt modelId="{366A65B1-4B68-482E-8344-A761D81C6616}" type="pres">
      <dgm:prSet presAssocID="{287202D1-6294-4813-BAF8-0FC23000AF80}" presName="aNode" presStyleLbl="bgShp" presStyleIdx="1" presStyleCnt="4"/>
      <dgm:spPr/>
      <dgm:t>
        <a:bodyPr/>
        <a:lstStyle/>
        <a:p>
          <a:endParaRPr lang="ru-RU"/>
        </a:p>
      </dgm:t>
    </dgm:pt>
    <dgm:pt modelId="{5A134771-2695-4022-BEEC-4D5518FA8C7E}" type="pres">
      <dgm:prSet presAssocID="{287202D1-6294-4813-BAF8-0FC23000AF80}" presName="textNode" presStyleLbl="bgShp" presStyleIdx="1" presStyleCnt="4"/>
      <dgm:spPr/>
      <dgm:t>
        <a:bodyPr/>
        <a:lstStyle/>
        <a:p>
          <a:endParaRPr lang="ru-RU"/>
        </a:p>
      </dgm:t>
    </dgm:pt>
    <dgm:pt modelId="{38D4C647-CE4E-4DDB-8B90-9F52171A18A7}" type="pres">
      <dgm:prSet presAssocID="{287202D1-6294-4813-BAF8-0FC23000AF80}" presName="compChildNode" presStyleCnt="0"/>
      <dgm:spPr/>
      <dgm:t>
        <a:bodyPr/>
        <a:lstStyle/>
        <a:p>
          <a:endParaRPr lang="ru-RU"/>
        </a:p>
      </dgm:t>
    </dgm:pt>
    <dgm:pt modelId="{CB3900B9-283D-4A1E-A9EB-E532EA244B55}" type="pres">
      <dgm:prSet presAssocID="{287202D1-6294-4813-BAF8-0FC23000AF80}" presName="theInnerList" presStyleCnt="0"/>
      <dgm:spPr/>
      <dgm:t>
        <a:bodyPr/>
        <a:lstStyle/>
        <a:p>
          <a:endParaRPr lang="ru-RU"/>
        </a:p>
      </dgm:t>
    </dgm:pt>
    <dgm:pt modelId="{90D7393E-F6AA-4AC0-BAC0-B298A3E0CE10}" type="pres">
      <dgm:prSet presAssocID="{647DAEAA-06C2-49DF-8EB5-A622AE72A762}" presName="childNode" presStyleLbl="node1" presStyleIdx="1" presStyleCnt="4" custScaleY="111878">
        <dgm:presLayoutVars>
          <dgm:bulletEnabled val="1"/>
        </dgm:presLayoutVars>
      </dgm:prSet>
      <dgm:spPr/>
      <dgm:t>
        <a:bodyPr/>
        <a:lstStyle/>
        <a:p>
          <a:endParaRPr lang="ru-RU"/>
        </a:p>
      </dgm:t>
    </dgm:pt>
    <dgm:pt modelId="{5927A8B6-7B0A-4331-BE23-44A339FFE558}" type="pres">
      <dgm:prSet presAssocID="{287202D1-6294-4813-BAF8-0FC23000AF80}" presName="aSpace" presStyleCnt="0"/>
      <dgm:spPr/>
      <dgm:t>
        <a:bodyPr/>
        <a:lstStyle/>
        <a:p>
          <a:endParaRPr lang="ru-RU"/>
        </a:p>
      </dgm:t>
    </dgm:pt>
    <dgm:pt modelId="{A6DFA823-FD71-4BC2-B371-2A77536F083F}" type="pres">
      <dgm:prSet presAssocID="{2FEA2B8A-2788-4B48-90D7-F46F2E7364D7}" presName="compNode" presStyleCnt="0"/>
      <dgm:spPr/>
      <dgm:t>
        <a:bodyPr/>
        <a:lstStyle/>
        <a:p>
          <a:endParaRPr lang="ru-RU"/>
        </a:p>
      </dgm:t>
    </dgm:pt>
    <dgm:pt modelId="{330A7FEB-5D0E-4C6B-BF9F-1DFBE3255C58}" type="pres">
      <dgm:prSet presAssocID="{2FEA2B8A-2788-4B48-90D7-F46F2E7364D7}" presName="aNode" presStyleLbl="bgShp" presStyleIdx="2" presStyleCnt="4"/>
      <dgm:spPr/>
      <dgm:t>
        <a:bodyPr/>
        <a:lstStyle/>
        <a:p>
          <a:endParaRPr lang="ru-RU"/>
        </a:p>
      </dgm:t>
    </dgm:pt>
    <dgm:pt modelId="{8AE4E839-4C0A-4719-A353-122A8C065915}" type="pres">
      <dgm:prSet presAssocID="{2FEA2B8A-2788-4B48-90D7-F46F2E7364D7}" presName="textNode" presStyleLbl="bgShp" presStyleIdx="2" presStyleCnt="4"/>
      <dgm:spPr/>
      <dgm:t>
        <a:bodyPr/>
        <a:lstStyle/>
        <a:p>
          <a:endParaRPr lang="ru-RU"/>
        </a:p>
      </dgm:t>
    </dgm:pt>
    <dgm:pt modelId="{15D41D51-AD47-4CF2-9F9D-2D421A21B475}" type="pres">
      <dgm:prSet presAssocID="{2FEA2B8A-2788-4B48-90D7-F46F2E7364D7}" presName="compChildNode" presStyleCnt="0"/>
      <dgm:spPr/>
      <dgm:t>
        <a:bodyPr/>
        <a:lstStyle/>
        <a:p>
          <a:endParaRPr lang="ru-RU"/>
        </a:p>
      </dgm:t>
    </dgm:pt>
    <dgm:pt modelId="{1A90D8FD-2EFA-4D13-9B0C-7B54A7AD666C}" type="pres">
      <dgm:prSet presAssocID="{2FEA2B8A-2788-4B48-90D7-F46F2E7364D7}" presName="theInnerList" presStyleCnt="0"/>
      <dgm:spPr/>
      <dgm:t>
        <a:bodyPr/>
        <a:lstStyle/>
        <a:p>
          <a:endParaRPr lang="ru-RU"/>
        </a:p>
      </dgm:t>
    </dgm:pt>
    <dgm:pt modelId="{BBD5C31A-90AA-411F-AC41-7A10D17991B8}" type="pres">
      <dgm:prSet presAssocID="{EE554F0A-6641-4386-BF6C-06BC5286E847}" presName="childNode" presStyleLbl="node1" presStyleIdx="2" presStyleCnt="4" custScaleY="111878">
        <dgm:presLayoutVars>
          <dgm:bulletEnabled val="1"/>
        </dgm:presLayoutVars>
      </dgm:prSet>
      <dgm:spPr/>
      <dgm:t>
        <a:bodyPr/>
        <a:lstStyle/>
        <a:p>
          <a:endParaRPr lang="ru-RU"/>
        </a:p>
      </dgm:t>
    </dgm:pt>
    <dgm:pt modelId="{6D1441ED-4D28-4806-B6A8-745249CD562A}" type="pres">
      <dgm:prSet presAssocID="{2FEA2B8A-2788-4B48-90D7-F46F2E7364D7}" presName="aSpace" presStyleCnt="0"/>
      <dgm:spPr/>
      <dgm:t>
        <a:bodyPr/>
        <a:lstStyle/>
        <a:p>
          <a:endParaRPr lang="ru-RU"/>
        </a:p>
      </dgm:t>
    </dgm:pt>
    <dgm:pt modelId="{BF802D67-C0D9-40D6-821A-CC197BFC6B24}" type="pres">
      <dgm:prSet presAssocID="{80E4C96E-2EA7-4381-8D8C-5F29824766F0}" presName="compNode" presStyleCnt="0"/>
      <dgm:spPr/>
      <dgm:t>
        <a:bodyPr/>
        <a:lstStyle/>
        <a:p>
          <a:endParaRPr lang="ru-RU"/>
        </a:p>
      </dgm:t>
    </dgm:pt>
    <dgm:pt modelId="{06F102A9-661C-4C61-8CCB-C106D78665D0}" type="pres">
      <dgm:prSet presAssocID="{80E4C96E-2EA7-4381-8D8C-5F29824766F0}" presName="aNode" presStyleLbl="bgShp" presStyleIdx="3" presStyleCnt="4" custScaleX="97934"/>
      <dgm:spPr/>
      <dgm:t>
        <a:bodyPr/>
        <a:lstStyle/>
        <a:p>
          <a:endParaRPr lang="ru-RU"/>
        </a:p>
      </dgm:t>
    </dgm:pt>
    <dgm:pt modelId="{67111D4E-B7DB-4F33-9558-013D45745DBA}" type="pres">
      <dgm:prSet presAssocID="{80E4C96E-2EA7-4381-8D8C-5F29824766F0}" presName="textNode" presStyleLbl="bgShp" presStyleIdx="3" presStyleCnt="4"/>
      <dgm:spPr/>
      <dgm:t>
        <a:bodyPr/>
        <a:lstStyle/>
        <a:p>
          <a:endParaRPr lang="ru-RU"/>
        </a:p>
      </dgm:t>
    </dgm:pt>
    <dgm:pt modelId="{07DDB968-FF58-4C96-B14A-F2D2519EBEF4}" type="pres">
      <dgm:prSet presAssocID="{80E4C96E-2EA7-4381-8D8C-5F29824766F0}" presName="compChildNode" presStyleCnt="0"/>
      <dgm:spPr/>
      <dgm:t>
        <a:bodyPr/>
        <a:lstStyle/>
        <a:p>
          <a:endParaRPr lang="ru-RU"/>
        </a:p>
      </dgm:t>
    </dgm:pt>
    <dgm:pt modelId="{CE921777-1012-49CE-BD59-B6A39D200456}" type="pres">
      <dgm:prSet presAssocID="{80E4C96E-2EA7-4381-8D8C-5F29824766F0}" presName="theInnerList" presStyleCnt="0"/>
      <dgm:spPr/>
      <dgm:t>
        <a:bodyPr/>
        <a:lstStyle/>
        <a:p>
          <a:endParaRPr lang="ru-RU"/>
        </a:p>
      </dgm:t>
    </dgm:pt>
    <dgm:pt modelId="{5CB9D486-E3A4-48D8-A961-9C45E081CFBA}" type="pres">
      <dgm:prSet presAssocID="{333AAC16-07E5-4F13-A906-3BD395FB5452}" presName="childNode" presStyleLbl="node1" presStyleIdx="3" presStyleCnt="4" custScaleX="102233" custScaleY="111878">
        <dgm:presLayoutVars>
          <dgm:bulletEnabled val="1"/>
        </dgm:presLayoutVars>
      </dgm:prSet>
      <dgm:spPr/>
      <dgm:t>
        <a:bodyPr/>
        <a:lstStyle/>
        <a:p>
          <a:endParaRPr lang="ru-RU"/>
        </a:p>
      </dgm:t>
    </dgm:pt>
  </dgm:ptLst>
  <dgm:cxnLst>
    <dgm:cxn modelId="{62F38C87-B275-4590-AE99-AEDC2E181C84}" type="presOf" srcId="{2FEA2B8A-2788-4B48-90D7-F46F2E7364D7}" destId="{8AE4E839-4C0A-4719-A353-122A8C065915}" srcOrd="1" destOrd="0" presId="urn:microsoft.com/office/officeart/2005/8/layout/lProcess2"/>
    <dgm:cxn modelId="{ACB282A3-CEF5-4E7F-B341-33FF86ABE9D6}" type="presOf" srcId="{333AAC16-07E5-4F13-A906-3BD395FB5452}" destId="{5CB9D486-E3A4-48D8-A961-9C45E081CFBA}" srcOrd="0" destOrd="0" presId="urn:microsoft.com/office/officeart/2005/8/layout/lProcess2"/>
    <dgm:cxn modelId="{B2389620-DBF6-4686-8F63-B8D01E4DF38B}" type="presOf" srcId="{EE554F0A-6641-4386-BF6C-06BC5286E847}" destId="{BBD5C31A-90AA-411F-AC41-7A10D17991B8}" srcOrd="0" destOrd="0" presId="urn:microsoft.com/office/officeart/2005/8/layout/lProcess2"/>
    <dgm:cxn modelId="{FF90F17B-4270-4C8F-8A86-6E8BB2311F4D}" type="presOf" srcId="{1C71BBB0-9410-4436-A93B-495417E4379B}" destId="{161A36B4-A36E-4BB9-8D57-D450EB62901A}" srcOrd="0" destOrd="0" presId="urn:microsoft.com/office/officeart/2005/8/layout/lProcess2"/>
    <dgm:cxn modelId="{C0D112B4-1902-4A8D-B0C3-B3A0E07B8740}" srcId="{FE50B93F-5CC2-40BD-AD9D-61F62A8D6B13}" destId="{125589BD-0BAD-457F-96AF-FFB58184A259}" srcOrd="0" destOrd="0" parTransId="{B55DE800-0422-4FAE-A438-DF3362B158BE}" sibTransId="{DA1740D5-3D6A-4B8D-AAC1-372AB8A77EB6}"/>
    <dgm:cxn modelId="{E7DE0004-3826-47E4-95D4-F98F708AC393}" srcId="{FE50B93F-5CC2-40BD-AD9D-61F62A8D6B13}" destId="{80E4C96E-2EA7-4381-8D8C-5F29824766F0}" srcOrd="3" destOrd="0" parTransId="{F4C45C2E-2021-4A37-89C5-AA0602FD7ADB}" sibTransId="{40E9C65C-5971-415F-8D14-0FC08F946E5B}"/>
    <dgm:cxn modelId="{C954499D-4D77-4294-A67B-22CB6A11DE92}" type="presOf" srcId="{287202D1-6294-4813-BAF8-0FC23000AF80}" destId="{5A134771-2695-4022-BEEC-4D5518FA8C7E}" srcOrd="1" destOrd="0" presId="urn:microsoft.com/office/officeart/2005/8/layout/lProcess2"/>
    <dgm:cxn modelId="{62EB9D0D-50A8-4621-A374-0A3FF4E8DDEB}" type="presOf" srcId="{647DAEAA-06C2-49DF-8EB5-A622AE72A762}" destId="{90D7393E-F6AA-4AC0-BAC0-B298A3E0CE10}" srcOrd="0" destOrd="0" presId="urn:microsoft.com/office/officeart/2005/8/layout/lProcess2"/>
    <dgm:cxn modelId="{AE3F4A33-B6B7-4C85-984D-2FA31280EE4B}" type="presOf" srcId="{2FEA2B8A-2788-4B48-90D7-F46F2E7364D7}" destId="{330A7FEB-5D0E-4C6B-BF9F-1DFBE3255C58}" srcOrd="0" destOrd="0" presId="urn:microsoft.com/office/officeart/2005/8/layout/lProcess2"/>
    <dgm:cxn modelId="{944ADC94-84AC-458B-84FA-3CE1BC51F8F4}" srcId="{FE50B93F-5CC2-40BD-AD9D-61F62A8D6B13}" destId="{2FEA2B8A-2788-4B48-90D7-F46F2E7364D7}" srcOrd="2" destOrd="0" parTransId="{416530E7-425D-4EB8-8CF8-27ECEEFE2E77}" sibTransId="{56746138-4DC1-41F2-A2C1-B285839AE92A}"/>
    <dgm:cxn modelId="{C02F3DFF-50D8-476D-B755-C7F9394A19A3}" type="presOf" srcId="{125589BD-0BAD-457F-96AF-FFB58184A259}" destId="{5CA95AE3-F2F4-47F1-BBF6-D8018DDAF5A6}" srcOrd="1" destOrd="0" presId="urn:microsoft.com/office/officeart/2005/8/layout/lProcess2"/>
    <dgm:cxn modelId="{7F522E18-6B6E-416C-BDE9-CB7589C5513D}" type="presOf" srcId="{125589BD-0BAD-457F-96AF-FFB58184A259}" destId="{57FFEB43-2347-4D8D-BE8C-74D075CE9F29}" srcOrd="0" destOrd="0" presId="urn:microsoft.com/office/officeart/2005/8/layout/lProcess2"/>
    <dgm:cxn modelId="{06CA6F38-B984-4CBE-9B73-BE5F7067E161}" srcId="{287202D1-6294-4813-BAF8-0FC23000AF80}" destId="{647DAEAA-06C2-49DF-8EB5-A622AE72A762}" srcOrd="0" destOrd="0" parTransId="{EA337C49-5B40-4A70-834E-DC03588A679E}" sibTransId="{A0A2D2F1-925F-425A-AFE3-58024D2DEA39}"/>
    <dgm:cxn modelId="{8E26E557-621A-4E55-BB4D-A4BF376024E8}" srcId="{2FEA2B8A-2788-4B48-90D7-F46F2E7364D7}" destId="{EE554F0A-6641-4386-BF6C-06BC5286E847}" srcOrd="0" destOrd="0" parTransId="{6DF0B59B-E560-4828-838D-34B41DD82F61}" sibTransId="{05CD88DF-A529-48FF-99C0-99E0F271D021}"/>
    <dgm:cxn modelId="{B9A5CEBF-721D-4AC3-A2BA-2407EBCBD637}" type="presOf" srcId="{FE50B93F-5CC2-40BD-AD9D-61F62A8D6B13}" destId="{FB3C506F-CC86-4806-AD15-17919AE7151B}" srcOrd="0" destOrd="0" presId="urn:microsoft.com/office/officeart/2005/8/layout/lProcess2"/>
    <dgm:cxn modelId="{B79564A4-A5CB-4D53-A240-4A8D809B90EB}" type="presOf" srcId="{287202D1-6294-4813-BAF8-0FC23000AF80}" destId="{366A65B1-4B68-482E-8344-A761D81C6616}" srcOrd="0" destOrd="0" presId="urn:microsoft.com/office/officeart/2005/8/layout/lProcess2"/>
    <dgm:cxn modelId="{AF71346C-1AF3-496F-A6C5-41B3F1461911}" srcId="{FE50B93F-5CC2-40BD-AD9D-61F62A8D6B13}" destId="{287202D1-6294-4813-BAF8-0FC23000AF80}" srcOrd="1" destOrd="0" parTransId="{AECC0C17-E6A4-499C-A2FA-1AD2CDAF73DA}" sibTransId="{CD6E7203-1F4B-47CD-BF55-3A5FECCF4B66}"/>
    <dgm:cxn modelId="{98B01C14-D879-4911-B0A6-B0C528A5429A}" srcId="{125589BD-0BAD-457F-96AF-FFB58184A259}" destId="{1C71BBB0-9410-4436-A93B-495417E4379B}" srcOrd="0" destOrd="0" parTransId="{1706F7E4-9C95-4A9D-AF47-645863C8AF8E}" sibTransId="{D266E5A4-0172-4C9D-B39B-8501186086D5}"/>
    <dgm:cxn modelId="{55286071-D357-4EA1-8CB3-61242A7893A3}" type="presOf" srcId="{80E4C96E-2EA7-4381-8D8C-5F29824766F0}" destId="{67111D4E-B7DB-4F33-9558-013D45745DBA}" srcOrd="1" destOrd="0" presId="urn:microsoft.com/office/officeart/2005/8/layout/lProcess2"/>
    <dgm:cxn modelId="{157BA52A-5749-4CE0-9F24-04E172C0BF43}" type="presOf" srcId="{80E4C96E-2EA7-4381-8D8C-5F29824766F0}" destId="{06F102A9-661C-4C61-8CCB-C106D78665D0}" srcOrd="0" destOrd="0" presId="urn:microsoft.com/office/officeart/2005/8/layout/lProcess2"/>
    <dgm:cxn modelId="{18AD4BB6-EC5B-4009-A6B2-CBDB10208CDD}" srcId="{80E4C96E-2EA7-4381-8D8C-5F29824766F0}" destId="{333AAC16-07E5-4F13-A906-3BD395FB5452}" srcOrd="0" destOrd="0" parTransId="{DCB58B8D-7F01-455B-AF70-29CC46E77735}" sibTransId="{C270BE0A-5C23-492E-B1E3-D5F8FFE5DCD4}"/>
    <dgm:cxn modelId="{8AD4A995-D09B-4E5E-837F-56F8AB4B63B7}" type="presParOf" srcId="{FB3C506F-CC86-4806-AD15-17919AE7151B}" destId="{5AF6F6F8-2D5B-4962-BB4E-DA0731BF5FCA}" srcOrd="0" destOrd="0" presId="urn:microsoft.com/office/officeart/2005/8/layout/lProcess2"/>
    <dgm:cxn modelId="{4F37D6EF-802B-4FF3-A7D9-477E3708B19E}" type="presParOf" srcId="{5AF6F6F8-2D5B-4962-BB4E-DA0731BF5FCA}" destId="{57FFEB43-2347-4D8D-BE8C-74D075CE9F29}" srcOrd="0" destOrd="0" presId="urn:microsoft.com/office/officeart/2005/8/layout/lProcess2"/>
    <dgm:cxn modelId="{FD0A5717-37FB-41C8-8329-BD3E1C66576C}" type="presParOf" srcId="{5AF6F6F8-2D5B-4962-BB4E-DA0731BF5FCA}" destId="{5CA95AE3-F2F4-47F1-BBF6-D8018DDAF5A6}" srcOrd="1" destOrd="0" presId="urn:microsoft.com/office/officeart/2005/8/layout/lProcess2"/>
    <dgm:cxn modelId="{C81F356B-CB3F-4944-BD15-4DD2C0570252}" type="presParOf" srcId="{5AF6F6F8-2D5B-4962-BB4E-DA0731BF5FCA}" destId="{50CA32D3-EA28-4A32-856D-CD4D7EA79F5F}" srcOrd="2" destOrd="0" presId="urn:microsoft.com/office/officeart/2005/8/layout/lProcess2"/>
    <dgm:cxn modelId="{E8A99623-7EBB-4A4F-9419-EE6B37A7C612}" type="presParOf" srcId="{50CA32D3-EA28-4A32-856D-CD4D7EA79F5F}" destId="{C8035B22-8E01-46D0-9C49-A6EC6B003BD3}" srcOrd="0" destOrd="0" presId="urn:microsoft.com/office/officeart/2005/8/layout/lProcess2"/>
    <dgm:cxn modelId="{D65F7092-0C5A-4989-8C24-262C03B9EBB0}" type="presParOf" srcId="{C8035B22-8E01-46D0-9C49-A6EC6B003BD3}" destId="{161A36B4-A36E-4BB9-8D57-D450EB62901A}" srcOrd="0" destOrd="0" presId="urn:microsoft.com/office/officeart/2005/8/layout/lProcess2"/>
    <dgm:cxn modelId="{0034E690-38B6-4265-B8A8-D2233F9BCC94}" type="presParOf" srcId="{FB3C506F-CC86-4806-AD15-17919AE7151B}" destId="{864B0ED1-C8CF-46F7-A292-75A55421ED08}" srcOrd="1" destOrd="0" presId="urn:microsoft.com/office/officeart/2005/8/layout/lProcess2"/>
    <dgm:cxn modelId="{B3E09D5C-7C62-4088-9642-B1898E7C9F4B}" type="presParOf" srcId="{FB3C506F-CC86-4806-AD15-17919AE7151B}" destId="{19D1F303-9CFA-4817-8A91-89040DFD8B30}" srcOrd="2" destOrd="0" presId="urn:microsoft.com/office/officeart/2005/8/layout/lProcess2"/>
    <dgm:cxn modelId="{F0EBAB48-24DD-43FD-8FBE-299D0B8A57B4}" type="presParOf" srcId="{19D1F303-9CFA-4817-8A91-89040DFD8B30}" destId="{366A65B1-4B68-482E-8344-A761D81C6616}" srcOrd="0" destOrd="0" presId="urn:microsoft.com/office/officeart/2005/8/layout/lProcess2"/>
    <dgm:cxn modelId="{B40AEB6B-4A52-49A2-AA28-0261973686D0}" type="presParOf" srcId="{19D1F303-9CFA-4817-8A91-89040DFD8B30}" destId="{5A134771-2695-4022-BEEC-4D5518FA8C7E}" srcOrd="1" destOrd="0" presId="urn:microsoft.com/office/officeart/2005/8/layout/lProcess2"/>
    <dgm:cxn modelId="{E68A5975-7A7C-4644-88A6-34949F8A5893}" type="presParOf" srcId="{19D1F303-9CFA-4817-8A91-89040DFD8B30}" destId="{38D4C647-CE4E-4DDB-8B90-9F52171A18A7}" srcOrd="2" destOrd="0" presId="urn:microsoft.com/office/officeart/2005/8/layout/lProcess2"/>
    <dgm:cxn modelId="{A5DF50BB-F48B-432D-BF29-6BFE9E91956D}" type="presParOf" srcId="{38D4C647-CE4E-4DDB-8B90-9F52171A18A7}" destId="{CB3900B9-283D-4A1E-A9EB-E532EA244B55}" srcOrd="0" destOrd="0" presId="urn:microsoft.com/office/officeart/2005/8/layout/lProcess2"/>
    <dgm:cxn modelId="{5A42E66D-8798-4B4C-AB93-5910734EED18}" type="presParOf" srcId="{CB3900B9-283D-4A1E-A9EB-E532EA244B55}" destId="{90D7393E-F6AA-4AC0-BAC0-B298A3E0CE10}" srcOrd="0" destOrd="0" presId="urn:microsoft.com/office/officeart/2005/8/layout/lProcess2"/>
    <dgm:cxn modelId="{8D2D47B7-D613-4406-86CF-C971A5B74123}" type="presParOf" srcId="{FB3C506F-CC86-4806-AD15-17919AE7151B}" destId="{5927A8B6-7B0A-4331-BE23-44A339FFE558}" srcOrd="3" destOrd="0" presId="urn:microsoft.com/office/officeart/2005/8/layout/lProcess2"/>
    <dgm:cxn modelId="{9AEDA33C-A9CA-423A-9380-AFA59F37BE7E}" type="presParOf" srcId="{FB3C506F-CC86-4806-AD15-17919AE7151B}" destId="{A6DFA823-FD71-4BC2-B371-2A77536F083F}" srcOrd="4" destOrd="0" presId="urn:microsoft.com/office/officeart/2005/8/layout/lProcess2"/>
    <dgm:cxn modelId="{1F95AA34-AA5D-417B-8AD9-4CA47F7CD8C7}" type="presParOf" srcId="{A6DFA823-FD71-4BC2-B371-2A77536F083F}" destId="{330A7FEB-5D0E-4C6B-BF9F-1DFBE3255C58}" srcOrd="0" destOrd="0" presId="urn:microsoft.com/office/officeart/2005/8/layout/lProcess2"/>
    <dgm:cxn modelId="{F0E8B6D1-4F75-475F-81C3-854EAF0110EB}" type="presParOf" srcId="{A6DFA823-FD71-4BC2-B371-2A77536F083F}" destId="{8AE4E839-4C0A-4719-A353-122A8C065915}" srcOrd="1" destOrd="0" presId="urn:microsoft.com/office/officeart/2005/8/layout/lProcess2"/>
    <dgm:cxn modelId="{080A8D74-8720-47AC-B4F9-58278EFB2F86}" type="presParOf" srcId="{A6DFA823-FD71-4BC2-B371-2A77536F083F}" destId="{15D41D51-AD47-4CF2-9F9D-2D421A21B475}" srcOrd="2" destOrd="0" presId="urn:microsoft.com/office/officeart/2005/8/layout/lProcess2"/>
    <dgm:cxn modelId="{48CE24EC-95BF-47C9-81C9-B3B1A906C1D7}" type="presParOf" srcId="{15D41D51-AD47-4CF2-9F9D-2D421A21B475}" destId="{1A90D8FD-2EFA-4D13-9B0C-7B54A7AD666C}" srcOrd="0" destOrd="0" presId="urn:microsoft.com/office/officeart/2005/8/layout/lProcess2"/>
    <dgm:cxn modelId="{99F9FD62-33DE-434C-8C9B-694C3E06B560}" type="presParOf" srcId="{1A90D8FD-2EFA-4D13-9B0C-7B54A7AD666C}" destId="{BBD5C31A-90AA-411F-AC41-7A10D17991B8}" srcOrd="0" destOrd="0" presId="urn:microsoft.com/office/officeart/2005/8/layout/lProcess2"/>
    <dgm:cxn modelId="{A44DF9F5-DB83-4EC1-BF21-219C7BE0536D}" type="presParOf" srcId="{FB3C506F-CC86-4806-AD15-17919AE7151B}" destId="{6D1441ED-4D28-4806-B6A8-745249CD562A}" srcOrd="5" destOrd="0" presId="urn:microsoft.com/office/officeart/2005/8/layout/lProcess2"/>
    <dgm:cxn modelId="{864162B2-DCC2-4F9D-B285-4A30F00AB79D}" type="presParOf" srcId="{FB3C506F-CC86-4806-AD15-17919AE7151B}" destId="{BF802D67-C0D9-40D6-821A-CC197BFC6B24}" srcOrd="6" destOrd="0" presId="urn:microsoft.com/office/officeart/2005/8/layout/lProcess2"/>
    <dgm:cxn modelId="{4C981C38-8286-4474-9F2A-8E7BB20BAF6B}" type="presParOf" srcId="{BF802D67-C0D9-40D6-821A-CC197BFC6B24}" destId="{06F102A9-661C-4C61-8CCB-C106D78665D0}" srcOrd="0" destOrd="0" presId="urn:microsoft.com/office/officeart/2005/8/layout/lProcess2"/>
    <dgm:cxn modelId="{E00A1C09-6411-424A-BA8E-C599B6610241}" type="presParOf" srcId="{BF802D67-C0D9-40D6-821A-CC197BFC6B24}" destId="{67111D4E-B7DB-4F33-9558-013D45745DBA}" srcOrd="1" destOrd="0" presId="urn:microsoft.com/office/officeart/2005/8/layout/lProcess2"/>
    <dgm:cxn modelId="{D43EA35B-A928-4080-9B8C-D250E5B80413}" type="presParOf" srcId="{BF802D67-C0D9-40D6-821A-CC197BFC6B24}" destId="{07DDB968-FF58-4C96-B14A-F2D2519EBEF4}" srcOrd="2" destOrd="0" presId="urn:microsoft.com/office/officeart/2005/8/layout/lProcess2"/>
    <dgm:cxn modelId="{BF056A3B-42AC-45E2-90C7-86AB5E6DC10C}" type="presParOf" srcId="{07DDB968-FF58-4C96-B14A-F2D2519EBEF4}" destId="{CE921777-1012-49CE-BD59-B6A39D200456}" srcOrd="0" destOrd="0" presId="urn:microsoft.com/office/officeart/2005/8/layout/lProcess2"/>
    <dgm:cxn modelId="{81C21359-BB67-4874-A4CC-3EB82CFAFB79}" type="presParOf" srcId="{CE921777-1012-49CE-BD59-B6A39D200456}" destId="{5CB9D486-E3A4-48D8-A961-9C45E081CFBA}"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50B93F-5CC2-40BD-AD9D-61F62A8D6B13}" type="doc">
      <dgm:prSet loTypeId="urn:microsoft.com/office/officeart/2005/8/layout/lProcess2" loCatId="list" qsTypeId="urn:microsoft.com/office/officeart/2005/8/quickstyle/simple5" qsCatId="simple" csTypeId="urn:microsoft.com/office/officeart/2005/8/colors/accent6_1" csCatId="accent6" phldr="1"/>
      <dgm:spPr/>
      <dgm:t>
        <a:bodyPr/>
        <a:lstStyle/>
        <a:p>
          <a:endParaRPr lang="ru-RU"/>
        </a:p>
      </dgm:t>
    </dgm:pt>
    <dgm:pt modelId="{125589BD-0BAD-457F-96AF-FFB58184A259}">
      <dgm:prSet phldrT="[Текст]" custT="1"/>
      <dgm:spPr>
        <a:solidFill>
          <a:schemeClr val="accent1">
            <a:lumMod val="60000"/>
            <a:lumOff val="40000"/>
          </a:schemeClr>
        </a:solidFill>
      </dgm:spPr>
      <dgm:t>
        <a:bodyPr/>
        <a:lstStyle/>
        <a:p>
          <a:r>
            <a:rPr lang="ru-RU" sz="2400" dirty="0" smtClean="0">
              <a:latin typeface="Franklin Gothic Book" panose="020B0503020102020204" pitchFamily="34" charset="0"/>
            </a:rPr>
            <a:t>1,038 </a:t>
          </a:r>
        </a:p>
        <a:p>
          <a:r>
            <a:rPr lang="ru-RU" sz="2400" dirty="0" smtClean="0">
              <a:latin typeface="Franklin Gothic Book" panose="020B0503020102020204" pitchFamily="34" charset="0"/>
            </a:rPr>
            <a:t>млн. дел</a:t>
          </a:r>
        </a:p>
      </dgm:t>
    </dgm:pt>
    <dgm:pt modelId="{B55DE800-0422-4FAE-A438-DF3362B158BE}" type="parTrans" cxnId="{C0D112B4-1902-4A8D-B0C3-B3A0E07B8740}">
      <dgm:prSet/>
      <dgm:spPr/>
      <dgm:t>
        <a:bodyPr/>
        <a:lstStyle/>
        <a:p>
          <a:endParaRPr lang="ru-RU"/>
        </a:p>
      </dgm:t>
    </dgm:pt>
    <dgm:pt modelId="{DA1740D5-3D6A-4B8D-AAC1-372AB8A77EB6}" type="sibTrans" cxnId="{C0D112B4-1902-4A8D-B0C3-B3A0E07B8740}">
      <dgm:prSet/>
      <dgm:spPr/>
      <dgm:t>
        <a:bodyPr/>
        <a:lstStyle/>
        <a:p>
          <a:endParaRPr lang="ru-RU"/>
        </a:p>
      </dgm:t>
    </dgm:pt>
    <dgm:pt modelId="{287202D1-6294-4813-BAF8-0FC23000AF80}">
      <dgm:prSet custT="1"/>
      <dgm:spPr>
        <a:solidFill>
          <a:schemeClr val="accent1">
            <a:lumMod val="60000"/>
            <a:lumOff val="40000"/>
          </a:schemeClr>
        </a:solidFill>
      </dgm:spPr>
      <dgm:t>
        <a:bodyPr/>
        <a:lstStyle/>
        <a:p>
          <a:r>
            <a:rPr lang="ru-RU" sz="2400" dirty="0" smtClean="0">
              <a:latin typeface="Franklin Gothic Book" panose="020B0503020102020204" pitchFamily="34" charset="0"/>
            </a:rPr>
            <a:t>0,856 </a:t>
          </a:r>
        </a:p>
        <a:p>
          <a:r>
            <a:rPr lang="ru-RU" sz="2400" dirty="0" smtClean="0">
              <a:latin typeface="Franklin Gothic Book" panose="020B0503020102020204" pitchFamily="34" charset="0"/>
            </a:rPr>
            <a:t>млн. дел</a:t>
          </a:r>
          <a:endParaRPr lang="ru-RU" sz="2400" dirty="0">
            <a:latin typeface="Franklin Gothic Book" panose="020B0503020102020204" pitchFamily="34" charset="0"/>
          </a:endParaRPr>
        </a:p>
      </dgm:t>
    </dgm:pt>
    <dgm:pt modelId="{AECC0C17-E6A4-499C-A2FA-1AD2CDAF73DA}" type="parTrans" cxnId="{AF71346C-1AF3-496F-A6C5-41B3F1461911}">
      <dgm:prSet/>
      <dgm:spPr/>
      <dgm:t>
        <a:bodyPr/>
        <a:lstStyle/>
        <a:p>
          <a:endParaRPr lang="ru-RU"/>
        </a:p>
      </dgm:t>
    </dgm:pt>
    <dgm:pt modelId="{CD6E7203-1F4B-47CD-BF55-3A5FECCF4B66}" type="sibTrans" cxnId="{AF71346C-1AF3-496F-A6C5-41B3F1461911}">
      <dgm:prSet/>
      <dgm:spPr/>
      <dgm:t>
        <a:bodyPr/>
        <a:lstStyle/>
        <a:p>
          <a:endParaRPr lang="ru-RU"/>
        </a:p>
      </dgm:t>
    </dgm:pt>
    <dgm:pt modelId="{2FEA2B8A-2788-4B48-90D7-F46F2E7364D7}">
      <dgm:prSet custT="1"/>
      <dgm:spPr>
        <a:solidFill>
          <a:schemeClr val="accent1">
            <a:lumMod val="60000"/>
            <a:lumOff val="40000"/>
          </a:schemeClr>
        </a:solidFill>
      </dgm:spPr>
      <dgm:t>
        <a:bodyPr/>
        <a:lstStyle/>
        <a:p>
          <a:r>
            <a:rPr lang="ru-RU" sz="2400" dirty="0" smtClean="0">
              <a:latin typeface="Franklin Gothic Book" panose="020B0503020102020204" pitchFamily="34" charset="0"/>
            </a:rPr>
            <a:t>5,49 </a:t>
          </a:r>
        </a:p>
        <a:p>
          <a:r>
            <a:rPr lang="ru-RU" sz="2400" dirty="0" smtClean="0">
              <a:latin typeface="Franklin Gothic Book" panose="020B0503020102020204" pitchFamily="34" charset="0"/>
            </a:rPr>
            <a:t>тыс. дел</a:t>
          </a:r>
          <a:endParaRPr lang="ru-RU" sz="2400" dirty="0">
            <a:latin typeface="Franklin Gothic Book" panose="020B0503020102020204" pitchFamily="34" charset="0"/>
          </a:endParaRPr>
        </a:p>
      </dgm:t>
    </dgm:pt>
    <dgm:pt modelId="{416530E7-425D-4EB8-8CF8-27ECEEFE2E77}" type="parTrans" cxnId="{944ADC94-84AC-458B-84FA-3CE1BC51F8F4}">
      <dgm:prSet/>
      <dgm:spPr/>
      <dgm:t>
        <a:bodyPr/>
        <a:lstStyle/>
        <a:p>
          <a:endParaRPr lang="ru-RU"/>
        </a:p>
      </dgm:t>
    </dgm:pt>
    <dgm:pt modelId="{56746138-4DC1-41F2-A2C1-B285839AE92A}" type="sibTrans" cxnId="{944ADC94-84AC-458B-84FA-3CE1BC51F8F4}">
      <dgm:prSet/>
      <dgm:spPr/>
      <dgm:t>
        <a:bodyPr/>
        <a:lstStyle/>
        <a:p>
          <a:endParaRPr lang="ru-RU"/>
        </a:p>
      </dgm:t>
    </dgm:pt>
    <dgm:pt modelId="{80E4C96E-2EA7-4381-8D8C-5F29824766F0}">
      <dgm:prSet custT="1"/>
      <dgm:spPr>
        <a:solidFill>
          <a:schemeClr val="accent1">
            <a:lumMod val="60000"/>
            <a:lumOff val="40000"/>
          </a:schemeClr>
        </a:solidFill>
      </dgm:spPr>
      <dgm:t>
        <a:bodyPr/>
        <a:lstStyle/>
        <a:p>
          <a:r>
            <a:rPr lang="ru-RU" sz="2400" dirty="0" smtClean="0">
              <a:latin typeface="Franklin Gothic Book" panose="020B0503020102020204" pitchFamily="34" charset="0"/>
            </a:rPr>
            <a:t>2155</a:t>
          </a:r>
          <a:endParaRPr lang="ru-RU" sz="2400" dirty="0">
            <a:latin typeface="Franklin Gothic Book" panose="020B0503020102020204" pitchFamily="34" charset="0"/>
          </a:endParaRPr>
        </a:p>
      </dgm:t>
    </dgm:pt>
    <dgm:pt modelId="{F4C45C2E-2021-4A37-89C5-AA0602FD7ADB}" type="parTrans" cxnId="{E7DE0004-3826-47E4-95D4-F98F708AC393}">
      <dgm:prSet/>
      <dgm:spPr/>
      <dgm:t>
        <a:bodyPr/>
        <a:lstStyle/>
        <a:p>
          <a:endParaRPr lang="ru-RU"/>
        </a:p>
      </dgm:t>
    </dgm:pt>
    <dgm:pt modelId="{40E9C65C-5971-415F-8D14-0FC08F946E5B}" type="sibTrans" cxnId="{E7DE0004-3826-47E4-95D4-F98F708AC393}">
      <dgm:prSet/>
      <dgm:spPr/>
      <dgm:t>
        <a:bodyPr/>
        <a:lstStyle/>
        <a:p>
          <a:endParaRPr lang="ru-RU"/>
        </a:p>
      </dgm:t>
    </dgm:pt>
    <dgm:pt modelId="{1C71BBB0-9410-4436-A93B-495417E4379B}">
      <dgm:prSet custT="1"/>
      <dgm:spPr>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accent6">
                <a:lumMod val="60000"/>
                <a:lumOff val="40000"/>
              </a:schemeClr>
            </a:gs>
          </a:gsLst>
        </a:gradFill>
      </dgm:spPr>
      <dgm:t>
        <a:bodyPr/>
        <a:lstStyle/>
        <a:p>
          <a:r>
            <a:rPr lang="ru-RU" sz="2000" dirty="0" smtClean="0">
              <a:latin typeface="+mn-lt"/>
            </a:rPr>
            <a:t>Управленческая документация</a:t>
          </a:r>
        </a:p>
        <a:p>
          <a:endParaRPr lang="ru-RU" sz="1700" dirty="0" smtClean="0">
            <a:latin typeface="+mn-lt"/>
          </a:endParaRPr>
        </a:p>
      </dgm:t>
    </dgm:pt>
    <dgm:pt modelId="{1706F7E4-9C95-4A9D-AF47-645863C8AF8E}" type="parTrans" cxnId="{98B01C14-D879-4911-B0A6-B0C528A5429A}">
      <dgm:prSet/>
      <dgm:spPr/>
      <dgm:t>
        <a:bodyPr/>
        <a:lstStyle/>
        <a:p>
          <a:endParaRPr lang="ru-RU"/>
        </a:p>
      </dgm:t>
    </dgm:pt>
    <dgm:pt modelId="{D266E5A4-0172-4C9D-B39B-8501186086D5}" type="sibTrans" cxnId="{98B01C14-D879-4911-B0A6-B0C528A5429A}">
      <dgm:prSet/>
      <dgm:spPr/>
      <dgm:t>
        <a:bodyPr/>
        <a:lstStyle/>
        <a:p>
          <a:endParaRPr lang="ru-RU"/>
        </a:p>
      </dgm:t>
    </dgm:pt>
    <dgm:pt modelId="{EE554F0A-6641-4386-BF6C-06BC5286E847}">
      <dgm:prSet custT="1"/>
      <dgm:spPr>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accent6">
                <a:lumMod val="60000"/>
                <a:lumOff val="40000"/>
              </a:schemeClr>
            </a:gs>
          </a:gsLst>
        </a:gradFill>
      </dgm:spPr>
      <dgm:t>
        <a:bodyPr/>
        <a:lstStyle/>
        <a:p>
          <a:r>
            <a:rPr lang="ru-RU" sz="2000" dirty="0" smtClean="0">
              <a:latin typeface="+mn-lt"/>
            </a:rPr>
            <a:t>Муниципальной</a:t>
          </a:r>
          <a:r>
            <a:rPr lang="ru-RU" sz="2000" baseline="0" dirty="0" smtClean="0">
              <a:latin typeface="+mn-lt"/>
            </a:rPr>
            <a:t> собственности</a:t>
          </a:r>
          <a:endParaRPr lang="ru-RU" sz="2000" dirty="0">
            <a:latin typeface="+mn-lt"/>
          </a:endParaRPr>
        </a:p>
      </dgm:t>
    </dgm:pt>
    <dgm:pt modelId="{6DF0B59B-E560-4828-838D-34B41DD82F61}" type="parTrans" cxnId="{8E26E557-621A-4E55-BB4D-A4BF376024E8}">
      <dgm:prSet/>
      <dgm:spPr/>
      <dgm:t>
        <a:bodyPr/>
        <a:lstStyle/>
        <a:p>
          <a:endParaRPr lang="ru-RU"/>
        </a:p>
      </dgm:t>
    </dgm:pt>
    <dgm:pt modelId="{05CD88DF-A529-48FF-99C0-99E0F271D021}" type="sibTrans" cxnId="{8E26E557-621A-4E55-BB4D-A4BF376024E8}">
      <dgm:prSet/>
      <dgm:spPr/>
      <dgm:t>
        <a:bodyPr/>
        <a:lstStyle/>
        <a:p>
          <a:endParaRPr lang="ru-RU"/>
        </a:p>
      </dgm:t>
    </dgm:pt>
    <dgm:pt modelId="{333AAC16-07E5-4F13-A906-3BD395FB5452}">
      <dgm:prSet custT="1"/>
      <dgm:spPr>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accent6">
                <a:lumMod val="60000"/>
                <a:lumOff val="40000"/>
              </a:schemeClr>
            </a:gs>
          </a:gsLst>
        </a:gradFill>
      </dgm:spPr>
      <dgm:t>
        <a:bodyPr/>
        <a:lstStyle/>
        <a:p>
          <a:r>
            <a:rPr lang="ru-RU" sz="2000" dirty="0" smtClean="0">
              <a:latin typeface="+mn-lt"/>
            </a:rPr>
            <a:t>Источников комплектования</a:t>
          </a:r>
          <a:endParaRPr lang="ru-RU" sz="2000" dirty="0">
            <a:latin typeface="+mn-lt"/>
          </a:endParaRPr>
        </a:p>
      </dgm:t>
    </dgm:pt>
    <dgm:pt modelId="{DCB58B8D-7F01-455B-AF70-29CC46E77735}" type="parTrans" cxnId="{18AD4BB6-EC5B-4009-A6B2-CBDB10208CDD}">
      <dgm:prSet/>
      <dgm:spPr/>
      <dgm:t>
        <a:bodyPr/>
        <a:lstStyle/>
        <a:p>
          <a:endParaRPr lang="ru-RU"/>
        </a:p>
      </dgm:t>
    </dgm:pt>
    <dgm:pt modelId="{C270BE0A-5C23-492E-B1E3-D5F8FFE5DCD4}" type="sibTrans" cxnId="{18AD4BB6-EC5B-4009-A6B2-CBDB10208CDD}">
      <dgm:prSet/>
      <dgm:spPr/>
      <dgm:t>
        <a:bodyPr/>
        <a:lstStyle/>
        <a:p>
          <a:endParaRPr lang="ru-RU"/>
        </a:p>
      </dgm:t>
    </dgm:pt>
    <dgm:pt modelId="{647DAEAA-06C2-49DF-8EB5-A622AE72A762}">
      <dgm:prSet custT="1"/>
      <dgm:spPr>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accent6">
                <a:lumMod val="60000"/>
                <a:lumOff val="40000"/>
              </a:schemeClr>
            </a:gs>
          </a:gsLst>
        </a:gradFill>
      </dgm:spPr>
      <dgm:t>
        <a:bodyPr/>
        <a:lstStyle/>
        <a:p>
          <a:r>
            <a:rPr lang="ru-RU" sz="2000" dirty="0" smtClean="0">
              <a:latin typeface="+mn-lt"/>
            </a:rPr>
            <a:t>По</a:t>
          </a:r>
          <a:r>
            <a:rPr lang="ru-RU" sz="2000" baseline="0" dirty="0" smtClean="0">
              <a:latin typeface="+mn-lt"/>
            </a:rPr>
            <a:t> личному составу</a:t>
          </a:r>
          <a:endParaRPr lang="ru-RU" sz="2000" dirty="0">
            <a:latin typeface="+mn-lt"/>
          </a:endParaRPr>
        </a:p>
      </dgm:t>
    </dgm:pt>
    <dgm:pt modelId="{EA337C49-5B40-4A70-834E-DC03588A679E}" type="parTrans" cxnId="{06CA6F38-B984-4CBE-9B73-BE5F7067E161}">
      <dgm:prSet/>
      <dgm:spPr/>
      <dgm:t>
        <a:bodyPr/>
        <a:lstStyle/>
        <a:p>
          <a:endParaRPr lang="ru-RU"/>
        </a:p>
      </dgm:t>
    </dgm:pt>
    <dgm:pt modelId="{A0A2D2F1-925F-425A-AFE3-58024D2DEA39}" type="sibTrans" cxnId="{06CA6F38-B984-4CBE-9B73-BE5F7067E161}">
      <dgm:prSet/>
      <dgm:spPr/>
      <dgm:t>
        <a:bodyPr/>
        <a:lstStyle/>
        <a:p>
          <a:endParaRPr lang="ru-RU"/>
        </a:p>
      </dgm:t>
    </dgm:pt>
    <dgm:pt modelId="{FB3C506F-CC86-4806-AD15-17919AE7151B}" type="pres">
      <dgm:prSet presAssocID="{FE50B93F-5CC2-40BD-AD9D-61F62A8D6B13}" presName="theList" presStyleCnt="0">
        <dgm:presLayoutVars>
          <dgm:dir/>
          <dgm:animLvl val="lvl"/>
          <dgm:resizeHandles val="exact"/>
        </dgm:presLayoutVars>
      </dgm:prSet>
      <dgm:spPr/>
      <dgm:t>
        <a:bodyPr/>
        <a:lstStyle/>
        <a:p>
          <a:endParaRPr lang="ru-RU"/>
        </a:p>
      </dgm:t>
    </dgm:pt>
    <dgm:pt modelId="{5AF6F6F8-2D5B-4962-BB4E-DA0731BF5FCA}" type="pres">
      <dgm:prSet presAssocID="{125589BD-0BAD-457F-96AF-FFB58184A259}" presName="compNode" presStyleCnt="0"/>
      <dgm:spPr/>
      <dgm:t>
        <a:bodyPr/>
        <a:lstStyle/>
        <a:p>
          <a:endParaRPr lang="ru-RU"/>
        </a:p>
      </dgm:t>
    </dgm:pt>
    <dgm:pt modelId="{57FFEB43-2347-4D8D-BE8C-74D075CE9F29}" type="pres">
      <dgm:prSet presAssocID="{125589BD-0BAD-457F-96AF-FFB58184A259}" presName="aNode" presStyleLbl="bgShp" presStyleIdx="0" presStyleCnt="4" custScaleX="91354"/>
      <dgm:spPr/>
      <dgm:t>
        <a:bodyPr/>
        <a:lstStyle/>
        <a:p>
          <a:endParaRPr lang="ru-RU"/>
        </a:p>
      </dgm:t>
    </dgm:pt>
    <dgm:pt modelId="{5CA95AE3-F2F4-47F1-BBF6-D8018DDAF5A6}" type="pres">
      <dgm:prSet presAssocID="{125589BD-0BAD-457F-96AF-FFB58184A259}" presName="textNode" presStyleLbl="bgShp" presStyleIdx="0" presStyleCnt="4"/>
      <dgm:spPr/>
      <dgm:t>
        <a:bodyPr/>
        <a:lstStyle/>
        <a:p>
          <a:endParaRPr lang="ru-RU"/>
        </a:p>
      </dgm:t>
    </dgm:pt>
    <dgm:pt modelId="{50CA32D3-EA28-4A32-856D-CD4D7EA79F5F}" type="pres">
      <dgm:prSet presAssocID="{125589BD-0BAD-457F-96AF-FFB58184A259}" presName="compChildNode" presStyleCnt="0"/>
      <dgm:spPr/>
      <dgm:t>
        <a:bodyPr/>
        <a:lstStyle/>
        <a:p>
          <a:endParaRPr lang="ru-RU"/>
        </a:p>
      </dgm:t>
    </dgm:pt>
    <dgm:pt modelId="{C8035B22-8E01-46D0-9C49-A6EC6B003BD3}" type="pres">
      <dgm:prSet presAssocID="{125589BD-0BAD-457F-96AF-FFB58184A259}" presName="theInnerList" presStyleCnt="0"/>
      <dgm:spPr/>
      <dgm:t>
        <a:bodyPr/>
        <a:lstStyle/>
        <a:p>
          <a:endParaRPr lang="ru-RU"/>
        </a:p>
      </dgm:t>
    </dgm:pt>
    <dgm:pt modelId="{161A36B4-A36E-4BB9-8D57-D450EB62901A}" type="pres">
      <dgm:prSet presAssocID="{1C71BBB0-9410-4436-A93B-495417E4379B}" presName="childNode" presStyleLbl="node1" presStyleIdx="0" presStyleCnt="4" custScaleX="100245" custScaleY="111843">
        <dgm:presLayoutVars>
          <dgm:bulletEnabled val="1"/>
        </dgm:presLayoutVars>
      </dgm:prSet>
      <dgm:spPr/>
      <dgm:t>
        <a:bodyPr/>
        <a:lstStyle/>
        <a:p>
          <a:endParaRPr lang="ru-RU"/>
        </a:p>
      </dgm:t>
    </dgm:pt>
    <dgm:pt modelId="{864B0ED1-C8CF-46F7-A292-75A55421ED08}" type="pres">
      <dgm:prSet presAssocID="{125589BD-0BAD-457F-96AF-FFB58184A259}" presName="aSpace" presStyleCnt="0"/>
      <dgm:spPr/>
      <dgm:t>
        <a:bodyPr/>
        <a:lstStyle/>
        <a:p>
          <a:endParaRPr lang="ru-RU"/>
        </a:p>
      </dgm:t>
    </dgm:pt>
    <dgm:pt modelId="{19D1F303-9CFA-4817-8A91-89040DFD8B30}" type="pres">
      <dgm:prSet presAssocID="{287202D1-6294-4813-BAF8-0FC23000AF80}" presName="compNode" presStyleCnt="0"/>
      <dgm:spPr/>
      <dgm:t>
        <a:bodyPr/>
        <a:lstStyle/>
        <a:p>
          <a:endParaRPr lang="ru-RU"/>
        </a:p>
      </dgm:t>
    </dgm:pt>
    <dgm:pt modelId="{366A65B1-4B68-482E-8344-A761D81C6616}" type="pres">
      <dgm:prSet presAssocID="{287202D1-6294-4813-BAF8-0FC23000AF80}" presName="aNode" presStyleLbl="bgShp" presStyleIdx="1" presStyleCnt="4" custScaleX="95739"/>
      <dgm:spPr/>
      <dgm:t>
        <a:bodyPr/>
        <a:lstStyle/>
        <a:p>
          <a:endParaRPr lang="ru-RU"/>
        </a:p>
      </dgm:t>
    </dgm:pt>
    <dgm:pt modelId="{5A134771-2695-4022-BEEC-4D5518FA8C7E}" type="pres">
      <dgm:prSet presAssocID="{287202D1-6294-4813-BAF8-0FC23000AF80}" presName="textNode" presStyleLbl="bgShp" presStyleIdx="1" presStyleCnt="4"/>
      <dgm:spPr/>
      <dgm:t>
        <a:bodyPr/>
        <a:lstStyle/>
        <a:p>
          <a:endParaRPr lang="ru-RU"/>
        </a:p>
      </dgm:t>
    </dgm:pt>
    <dgm:pt modelId="{38D4C647-CE4E-4DDB-8B90-9F52171A18A7}" type="pres">
      <dgm:prSet presAssocID="{287202D1-6294-4813-BAF8-0FC23000AF80}" presName="compChildNode" presStyleCnt="0"/>
      <dgm:spPr/>
      <dgm:t>
        <a:bodyPr/>
        <a:lstStyle/>
        <a:p>
          <a:endParaRPr lang="ru-RU"/>
        </a:p>
      </dgm:t>
    </dgm:pt>
    <dgm:pt modelId="{CB3900B9-283D-4A1E-A9EB-E532EA244B55}" type="pres">
      <dgm:prSet presAssocID="{287202D1-6294-4813-BAF8-0FC23000AF80}" presName="theInnerList" presStyleCnt="0"/>
      <dgm:spPr/>
      <dgm:t>
        <a:bodyPr/>
        <a:lstStyle/>
        <a:p>
          <a:endParaRPr lang="ru-RU"/>
        </a:p>
      </dgm:t>
    </dgm:pt>
    <dgm:pt modelId="{90D7393E-F6AA-4AC0-BAC0-B298A3E0CE10}" type="pres">
      <dgm:prSet presAssocID="{647DAEAA-06C2-49DF-8EB5-A622AE72A762}" presName="childNode" presStyleLbl="node1" presStyleIdx="1" presStyleCnt="4" custScaleX="103661" custScaleY="111878">
        <dgm:presLayoutVars>
          <dgm:bulletEnabled val="1"/>
        </dgm:presLayoutVars>
      </dgm:prSet>
      <dgm:spPr/>
      <dgm:t>
        <a:bodyPr/>
        <a:lstStyle/>
        <a:p>
          <a:endParaRPr lang="ru-RU"/>
        </a:p>
      </dgm:t>
    </dgm:pt>
    <dgm:pt modelId="{5927A8B6-7B0A-4331-BE23-44A339FFE558}" type="pres">
      <dgm:prSet presAssocID="{287202D1-6294-4813-BAF8-0FC23000AF80}" presName="aSpace" presStyleCnt="0"/>
      <dgm:spPr/>
      <dgm:t>
        <a:bodyPr/>
        <a:lstStyle/>
        <a:p>
          <a:endParaRPr lang="ru-RU"/>
        </a:p>
      </dgm:t>
    </dgm:pt>
    <dgm:pt modelId="{A6DFA823-FD71-4BC2-B371-2A77536F083F}" type="pres">
      <dgm:prSet presAssocID="{2FEA2B8A-2788-4B48-90D7-F46F2E7364D7}" presName="compNode" presStyleCnt="0"/>
      <dgm:spPr/>
      <dgm:t>
        <a:bodyPr/>
        <a:lstStyle/>
        <a:p>
          <a:endParaRPr lang="ru-RU"/>
        </a:p>
      </dgm:t>
    </dgm:pt>
    <dgm:pt modelId="{330A7FEB-5D0E-4C6B-BF9F-1DFBE3255C58}" type="pres">
      <dgm:prSet presAssocID="{2FEA2B8A-2788-4B48-90D7-F46F2E7364D7}" presName="aNode" presStyleLbl="bgShp" presStyleIdx="2" presStyleCnt="4" custScaleX="86735"/>
      <dgm:spPr/>
      <dgm:t>
        <a:bodyPr/>
        <a:lstStyle/>
        <a:p>
          <a:endParaRPr lang="ru-RU"/>
        </a:p>
      </dgm:t>
    </dgm:pt>
    <dgm:pt modelId="{8AE4E839-4C0A-4719-A353-122A8C065915}" type="pres">
      <dgm:prSet presAssocID="{2FEA2B8A-2788-4B48-90D7-F46F2E7364D7}" presName="textNode" presStyleLbl="bgShp" presStyleIdx="2" presStyleCnt="4"/>
      <dgm:spPr/>
      <dgm:t>
        <a:bodyPr/>
        <a:lstStyle/>
        <a:p>
          <a:endParaRPr lang="ru-RU"/>
        </a:p>
      </dgm:t>
    </dgm:pt>
    <dgm:pt modelId="{15D41D51-AD47-4CF2-9F9D-2D421A21B475}" type="pres">
      <dgm:prSet presAssocID="{2FEA2B8A-2788-4B48-90D7-F46F2E7364D7}" presName="compChildNode" presStyleCnt="0"/>
      <dgm:spPr/>
      <dgm:t>
        <a:bodyPr/>
        <a:lstStyle/>
        <a:p>
          <a:endParaRPr lang="ru-RU"/>
        </a:p>
      </dgm:t>
    </dgm:pt>
    <dgm:pt modelId="{1A90D8FD-2EFA-4D13-9B0C-7B54A7AD666C}" type="pres">
      <dgm:prSet presAssocID="{2FEA2B8A-2788-4B48-90D7-F46F2E7364D7}" presName="theInnerList" presStyleCnt="0"/>
      <dgm:spPr/>
      <dgm:t>
        <a:bodyPr/>
        <a:lstStyle/>
        <a:p>
          <a:endParaRPr lang="ru-RU"/>
        </a:p>
      </dgm:t>
    </dgm:pt>
    <dgm:pt modelId="{BBD5C31A-90AA-411F-AC41-7A10D17991B8}" type="pres">
      <dgm:prSet presAssocID="{EE554F0A-6641-4386-BF6C-06BC5286E847}" presName="childNode" presStyleLbl="node1" presStyleIdx="2" presStyleCnt="4" custScaleY="111878">
        <dgm:presLayoutVars>
          <dgm:bulletEnabled val="1"/>
        </dgm:presLayoutVars>
      </dgm:prSet>
      <dgm:spPr/>
      <dgm:t>
        <a:bodyPr/>
        <a:lstStyle/>
        <a:p>
          <a:endParaRPr lang="ru-RU"/>
        </a:p>
      </dgm:t>
    </dgm:pt>
    <dgm:pt modelId="{6D1441ED-4D28-4806-B6A8-745249CD562A}" type="pres">
      <dgm:prSet presAssocID="{2FEA2B8A-2788-4B48-90D7-F46F2E7364D7}" presName="aSpace" presStyleCnt="0"/>
      <dgm:spPr/>
      <dgm:t>
        <a:bodyPr/>
        <a:lstStyle/>
        <a:p>
          <a:endParaRPr lang="ru-RU"/>
        </a:p>
      </dgm:t>
    </dgm:pt>
    <dgm:pt modelId="{BF802D67-C0D9-40D6-821A-CC197BFC6B24}" type="pres">
      <dgm:prSet presAssocID="{80E4C96E-2EA7-4381-8D8C-5F29824766F0}" presName="compNode" presStyleCnt="0"/>
      <dgm:spPr/>
      <dgm:t>
        <a:bodyPr/>
        <a:lstStyle/>
        <a:p>
          <a:endParaRPr lang="ru-RU"/>
        </a:p>
      </dgm:t>
    </dgm:pt>
    <dgm:pt modelId="{06F102A9-661C-4C61-8CCB-C106D78665D0}" type="pres">
      <dgm:prSet presAssocID="{80E4C96E-2EA7-4381-8D8C-5F29824766F0}" presName="aNode" presStyleLbl="bgShp" presStyleIdx="3" presStyleCnt="4" custScaleX="89611"/>
      <dgm:spPr/>
      <dgm:t>
        <a:bodyPr/>
        <a:lstStyle/>
        <a:p>
          <a:endParaRPr lang="ru-RU"/>
        </a:p>
      </dgm:t>
    </dgm:pt>
    <dgm:pt modelId="{67111D4E-B7DB-4F33-9558-013D45745DBA}" type="pres">
      <dgm:prSet presAssocID="{80E4C96E-2EA7-4381-8D8C-5F29824766F0}" presName="textNode" presStyleLbl="bgShp" presStyleIdx="3" presStyleCnt="4"/>
      <dgm:spPr/>
      <dgm:t>
        <a:bodyPr/>
        <a:lstStyle/>
        <a:p>
          <a:endParaRPr lang="ru-RU"/>
        </a:p>
      </dgm:t>
    </dgm:pt>
    <dgm:pt modelId="{07DDB968-FF58-4C96-B14A-F2D2519EBEF4}" type="pres">
      <dgm:prSet presAssocID="{80E4C96E-2EA7-4381-8D8C-5F29824766F0}" presName="compChildNode" presStyleCnt="0"/>
      <dgm:spPr/>
      <dgm:t>
        <a:bodyPr/>
        <a:lstStyle/>
        <a:p>
          <a:endParaRPr lang="ru-RU"/>
        </a:p>
      </dgm:t>
    </dgm:pt>
    <dgm:pt modelId="{CE921777-1012-49CE-BD59-B6A39D200456}" type="pres">
      <dgm:prSet presAssocID="{80E4C96E-2EA7-4381-8D8C-5F29824766F0}" presName="theInnerList" presStyleCnt="0"/>
      <dgm:spPr/>
      <dgm:t>
        <a:bodyPr/>
        <a:lstStyle/>
        <a:p>
          <a:endParaRPr lang="ru-RU"/>
        </a:p>
      </dgm:t>
    </dgm:pt>
    <dgm:pt modelId="{5CB9D486-E3A4-48D8-A961-9C45E081CFBA}" type="pres">
      <dgm:prSet presAssocID="{333AAC16-07E5-4F13-A906-3BD395FB5452}" presName="childNode" presStyleLbl="node1" presStyleIdx="3" presStyleCnt="4" custScaleX="102316" custScaleY="111878">
        <dgm:presLayoutVars>
          <dgm:bulletEnabled val="1"/>
        </dgm:presLayoutVars>
      </dgm:prSet>
      <dgm:spPr/>
      <dgm:t>
        <a:bodyPr/>
        <a:lstStyle/>
        <a:p>
          <a:endParaRPr lang="ru-RU"/>
        </a:p>
      </dgm:t>
    </dgm:pt>
  </dgm:ptLst>
  <dgm:cxnLst>
    <dgm:cxn modelId="{62F38C87-B275-4590-AE99-AEDC2E181C84}" type="presOf" srcId="{2FEA2B8A-2788-4B48-90D7-F46F2E7364D7}" destId="{8AE4E839-4C0A-4719-A353-122A8C065915}" srcOrd="1" destOrd="0" presId="urn:microsoft.com/office/officeart/2005/8/layout/lProcess2"/>
    <dgm:cxn modelId="{ACB282A3-CEF5-4E7F-B341-33FF86ABE9D6}" type="presOf" srcId="{333AAC16-07E5-4F13-A906-3BD395FB5452}" destId="{5CB9D486-E3A4-48D8-A961-9C45E081CFBA}" srcOrd="0" destOrd="0" presId="urn:microsoft.com/office/officeart/2005/8/layout/lProcess2"/>
    <dgm:cxn modelId="{B2389620-DBF6-4686-8F63-B8D01E4DF38B}" type="presOf" srcId="{EE554F0A-6641-4386-BF6C-06BC5286E847}" destId="{BBD5C31A-90AA-411F-AC41-7A10D17991B8}" srcOrd="0" destOrd="0" presId="urn:microsoft.com/office/officeart/2005/8/layout/lProcess2"/>
    <dgm:cxn modelId="{FF90F17B-4270-4C8F-8A86-6E8BB2311F4D}" type="presOf" srcId="{1C71BBB0-9410-4436-A93B-495417E4379B}" destId="{161A36B4-A36E-4BB9-8D57-D450EB62901A}" srcOrd="0" destOrd="0" presId="urn:microsoft.com/office/officeart/2005/8/layout/lProcess2"/>
    <dgm:cxn modelId="{C0D112B4-1902-4A8D-B0C3-B3A0E07B8740}" srcId="{FE50B93F-5CC2-40BD-AD9D-61F62A8D6B13}" destId="{125589BD-0BAD-457F-96AF-FFB58184A259}" srcOrd="0" destOrd="0" parTransId="{B55DE800-0422-4FAE-A438-DF3362B158BE}" sibTransId="{DA1740D5-3D6A-4B8D-AAC1-372AB8A77EB6}"/>
    <dgm:cxn modelId="{E7DE0004-3826-47E4-95D4-F98F708AC393}" srcId="{FE50B93F-5CC2-40BD-AD9D-61F62A8D6B13}" destId="{80E4C96E-2EA7-4381-8D8C-5F29824766F0}" srcOrd="3" destOrd="0" parTransId="{F4C45C2E-2021-4A37-89C5-AA0602FD7ADB}" sibTransId="{40E9C65C-5971-415F-8D14-0FC08F946E5B}"/>
    <dgm:cxn modelId="{C954499D-4D77-4294-A67B-22CB6A11DE92}" type="presOf" srcId="{287202D1-6294-4813-BAF8-0FC23000AF80}" destId="{5A134771-2695-4022-BEEC-4D5518FA8C7E}" srcOrd="1" destOrd="0" presId="urn:microsoft.com/office/officeart/2005/8/layout/lProcess2"/>
    <dgm:cxn modelId="{62EB9D0D-50A8-4621-A374-0A3FF4E8DDEB}" type="presOf" srcId="{647DAEAA-06C2-49DF-8EB5-A622AE72A762}" destId="{90D7393E-F6AA-4AC0-BAC0-B298A3E0CE10}" srcOrd="0" destOrd="0" presId="urn:microsoft.com/office/officeart/2005/8/layout/lProcess2"/>
    <dgm:cxn modelId="{AE3F4A33-B6B7-4C85-984D-2FA31280EE4B}" type="presOf" srcId="{2FEA2B8A-2788-4B48-90D7-F46F2E7364D7}" destId="{330A7FEB-5D0E-4C6B-BF9F-1DFBE3255C58}" srcOrd="0" destOrd="0" presId="urn:microsoft.com/office/officeart/2005/8/layout/lProcess2"/>
    <dgm:cxn modelId="{944ADC94-84AC-458B-84FA-3CE1BC51F8F4}" srcId="{FE50B93F-5CC2-40BD-AD9D-61F62A8D6B13}" destId="{2FEA2B8A-2788-4B48-90D7-F46F2E7364D7}" srcOrd="2" destOrd="0" parTransId="{416530E7-425D-4EB8-8CF8-27ECEEFE2E77}" sibTransId="{56746138-4DC1-41F2-A2C1-B285839AE92A}"/>
    <dgm:cxn modelId="{C02F3DFF-50D8-476D-B755-C7F9394A19A3}" type="presOf" srcId="{125589BD-0BAD-457F-96AF-FFB58184A259}" destId="{5CA95AE3-F2F4-47F1-BBF6-D8018DDAF5A6}" srcOrd="1" destOrd="0" presId="urn:microsoft.com/office/officeart/2005/8/layout/lProcess2"/>
    <dgm:cxn modelId="{7F522E18-6B6E-416C-BDE9-CB7589C5513D}" type="presOf" srcId="{125589BD-0BAD-457F-96AF-FFB58184A259}" destId="{57FFEB43-2347-4D8D-BE8C-74D075CE9F29}" srcOrd="0" destOrd="0" presId="urn:microsoft.com/office/officeart/2005/8/layout/lProcess2"/>
    <dgm:cxn modelId="{06CA6F38-B984-4CBE-9B73-BE5F7067E161}" srcId="{287202D1-6294-4813-BAF8-0FC23000AF80}" destId="{647DAEAA-06C2-49DF-8EB5-A622AE72A762}" srcOrd="0" destOrd="0" parTransId="{EA337C49-5B40-4A70-834E-DC03588A679E}" sibTransId="{A0A2D2F1-925F-425A-AFE3-58024D2DEA39}"/>
    <dgm:cxn modelId="{8E26E557-621A-4E55-BB4D-A4BF376024E8}" srcId="{2FEA2B8A-2788-4B48-90D7-F46F2E7364D7}" destId="{EE554F0A-6641-4386-BF6C-06BC5286E847}" srcOrd="0" destOrd="0" parTransId="{6DF0B59B-E560-4828-838D-34B41DD82F61}" sibTransId="{05CD88DF-A529-48FF-99C0-99E0F271D021}"/>
    <dgm:cxn modelId="{B9A5CEBF-721D-4AC3-A2BA-2407EBCBD637}" type="presOf" srcId="{FE50B93F-5CC2-40BD-AD9D-61F62A8D6B13}" destId="{FB3C506F-CC86-4806-AD15-17919AE7151B}" srcOrd="0" destOrd="0" presId="urn:microsoft.com/office/officeart/2005/8/layout/lProcess2"/>
    <dgm:cxn modelId="{B79564A4-A5CB-4D53-A240-4A8D809B90EB}" type="presOf" srcId="{287202D1-6294-4813-BAF8-0FC23000AF80}" destId="{366A65B1-4B68-482E-8344-A761D81C6616}" srcOrd="0" destOrd="0" presId="urn:microsoft.com/office/officeart/2005/8/layout/lProcess2"/>
    <dgm:cxn modelId="{AF71346C-1AF3-496F-A6C5-41B3F1461911}" srcId="{FE50B93F-5CC2-40BD-AD9D-61F62A8D6B13}" destId="{287202D1-6294-4813-BAF8-0FC23000AF80}" srcOrd="1" destOrd="0" parTransId="{AECC0C17-E6A4-499C-A2FA-1AD2CDAF73DA}" sibTransId="{CD6E7203-1F4B-47CD-BF55-3A5FECCF4B66}"/>
    <dgm:cxn modelId="{98B01C14-D879-4911-B0A6-B0C528A5429A}" srcId="{125589BD-0BAD-457F-96AF-FFB58184A259}" destId="{1C71BBB0-9410-4436-A93B-495417E4379B}" srcOrd="0" destOrd="0" parTransId="{1706F7E4-9C95-4A9D-AF47-645863C8AF8E}" sibTransId="{D266E5A4-0172-4C9D-B39B-8501186086D5}"/>
    <dgm:cxn modelId="{55286071-D357-4EA1-8CB3-61242A7893A3}" type="presOf" srcId="{80E4C96E-2EA7-4381-8D8C-5F29824766F0}" destId="{67111D4E-B7DB-4F33-9558-013D45745DBA}" srcOrd="1" destOrd="0" presId="urn:microsoft.com/office/officeart/2005/8/layout/lProcess2"/>
    <dgm:cxn modelId="{157BA52A-5749-4CE0-9F24-04E172C0BF43}" type="presOf" srcId="{80E4C96E-2EA7-4381-8D8C-5F29824766F0}" destId="{06F102A9-661C-4C61-8CCB-C106D78665D0}" srcOrd="0" destOrd="0" presId="urn:microsoft.com/office/officeart/2005/8/layout/lProcess2"/>
    <dgm:cxn modelId="{18AD4BB6-EC5B-4009-A6B2-CBDB10208CDD}" srcId="{80E4C96E-2EA7-4381-8D8C-5F29824766F0}" destId="{333AAC16-07E5-4F13-A906-3BD395FB5452}" srcOrd="0" destOrd="0" parTransId="{DCB58B8D-7F01-455B-AF70-29CC46E77735}" sibTransId="{C270BE0A-5C23-492E-B1E3-D5F8FFE5DCD4}"/>
    <dgm:cxn modelId="{8AD4A995-D09B-4E5E-837F-56F8AB4B63B7}" type="presParOf" srcId="{FB3C506F-CC86-4806-AD15-17919AE7151B}" destId="{5AF6F6F8-2D5B-4962-BB4E-DA0731BF5FCA}" srcOrd="0" destOrd="0" presId="urn:microsoft.com/office/officeart/2005/8/layout/lProcess2"/>
    <dgm:cxn modelId="{4F37D6EF-802B-4FF3-A7D9-477E3708B19E}" type="presParOf" srcId="{5AF6F6F8-2D5B-4962-BB4E-DA0731BF5FCA}" destId="{57FFEB43-2347-4D8D-BE8C-74D075CE9F29}" srcOrd="0" destOrd="0" presId="urn:microsoft.com/office/officeart/2005/8/layout/lProcess2"/>
    <dgm:cxn modelId="{FD0A5717-37FB-41C8-8329-BD3E1C66576C}" type="presParOf" srcId="{5AF6F6F8-2D5B-4962-BB4E-DA0731BF5FCA}" destId="{5CA95AE3-F2F4-47F1-BBF6-D8018DDAF5A6}" srcOrd="1" destOrd="0" presId="urn:microsoft.com/office/officeart/2005/8/layout/lProcess2"/>
    <dgm:cxn modelId="{C81F356B-CB3F-4944-BD15-4DD2C0570252}" type="presParOf" srcId="{5AF6F6F8-2D5B-4962-BB4E-DA0731BF5FCA}" destId="{50CA32D3-EA28-4A32-856D-CD4D7EA79F5F}" srcOrd="2" destOrd="0" presId="urn:microsoft.com/office/officeart/2005/8/layout/lProcess2"/>
    <dgm:cxn modelId="{E8A99623-7EBB-4A4F-9419-EE6B37A7C612}" type="presParOf" srcId="{50CA32D3-EA28-4A32-856D-CD4D7EA79F5F}" destId="{C8035B22-8E01-46D0-9C49-A6EC6B003BD3}" srcOrd="0" destOrd="0" presId="urn:microsoft.com/office/officeart/2005/8/layout/lProcess2"/>
    <dgm:cxn modelId="{D65F7092-0C5A-4989-8C24-262C03B9EBB0}" type="presParOf" srcId="{C8035B22-8E01-46D0-9C49-A6EC6B003BD3}" destId="{161A36B4-A36E-4BB9-8D57-D450EB62901A}" srcOrd="0" destOrd="0" presId="urn:microsoft.com/office/officeart/2005/8/layout/lProcess2"/>
    <dgm:cxn modelId="{0034E690-38B6-4265-B8A8-D2233F9BCC94}" type="presParOf" srcId="{FB3C506F-CC86-4806-AD15-17919AE7151B}" destId="{864B0ED1-C8CF-46F7-A292-75A55421ED08}" srcOrd="1" destOrd="0" presId="urn:microsoft.com/office/officeart/2005/8/layout/lProcess2"/>
    <dgm:cxn modelId="{B3E09D5C-7C62-4088-9642-B1898E7C9F4B}" type="presParOf" srcId="{FB3C506F-CC86-4806-AD15-17919AE7151B}" destId="{19D1F303-9CFA-4817-8A91-89040DFD8B30}" srcOrd="2" destOrd="0" presId="urn:microsoft.com/office/officeart/2005/8/layout/lProcess2"/>
    <dgm:cxn modelId="{F0EBAB48-24DD-43FD-8FBE-299D0B8A57B4}" type="presParOf" srcId="{19D1F303-9CFA-4817-8A91-89040DFD8B30}" destId="{366A65B1-4B68-482E-8344-A761D81C6616}" srcOrd="0" destOrd="0" presId="urn:microsoft.com/office/officeart/2005/8/layout/lProcess2"/>
    <dgm:cxn modelId="{B40AEB6B-4A52-49A2-AA28-0261973686D0}" type="presParOf" srcId="{19D1F303-9CFA-4817-8A91-89040DFD8B30}" destId="{5A134771-2695-4022-BEEC-4D5518FA8C7E}" srcOrd="1" destOrd="0" presId="urn:microsoft.com/office/officeart/2005/8/layout/lProcess2"/>
    <dgm:cxn modelId="{E68A5975-7A7C-4644-88A6-34949F8A5893}" type="presParOf" srcId="{19D1F303-9CFA-4817-8A91-89040DFD8B30}" destId="{38D4C647-CE4E-4DDB-8B90-9F52171A18A7}" srcOrd="2" destOrd="0" presId="urn:microsoft.com/office/officeart/2005/8/layout/lProcess2"/>
    <dgm:cxn modelId="{A5DF50BB-F48B-432D-BF29-6BFE9E91956D}" type="presParOf" srcId="{38D4C647-CE4E-4DDB-8B90-9F52171A18A7}" destId="{CB3900B9-283D-4A1E-A9EB-E532EA244B55}" srcOrd="0" destOrd="0" presId="urn:microsoft.com/office/officeart/2005/8/layout/lProcess2"/>
    <dgm:cxn modelId="{5A42E66D-8798-4B4C-AB93-5910734EED18}" type="presParOf" srcId="{CB3900B9-283D-4A1E-A9EB-E532EA244B55}" destId="{90D7393E-F6AA-4AC0-BAC0-B298A3E0CE10}" srcOrd="0" destOrd="0" presId="urn:microsoft.com/office/officeart/2005/8/layout/lProcess2"/>
    <dgm:cxn modelId="{8D2D47B7-D613-4406-86CF-C971A5B74123}" type="presParOf" srcId="{FB3C506F-CC86-4806-AD15-17919AE7151B}" destId="{5927A8B6-7B0A-4331-BE23-44A339FFE558}" srcOrd="3" destOrd="0" presId="urn:microsoft.com/office/officeart/2005/8/layout/lProcess2"/>
    <dgm:cxn modelId="{9AEDA33C-A9CA-423A-9380-AFA59F37BE7E}" type="presParOf" srcId="{FB3C506F-CC86-4806-AD15-17919AE7151B}" destId="{A6DFA823-FD71-4BC2-B371-2A77536F083F}" srcOrd="4" destOrd="0" presId="urn:microsoft.com/office/officeart/2005/8/layout/lProcess2"/>
    <dgm:cxn modelId="{1F95AA34-AA5D-417B-8AD9-4CA47F7CD8C7}" type="presParOf" srcId="{A6DFA823-FD71-4BC2-B371-2A77536F083F}" destId="{330A7FEB-5D0E-4C6B-BF9F-1DFBE3255C58}" srcOrd="0" destOrd="0" presId="urn:microsoft.com/office/officeart/2005/8/layout/lProcess2"/>
    <dgm:cxn modelId="{F0E8B6D1-4F75-475F-81C3-854EAF0110EB}" type="presParOf" srcId="{A6DFA823-FD71-4BC2-B371-2A77536F083F}" destId="{8AE4E839-4C0A-4719-A353-122A8C065915}" srcOrd="1" destOrd="0" presId="urn:microsoft.com/office/officeart/2005/8/layout/lProcess2"/>
    <dgm:cxn modelId="{080A8D74-8720-47AC-B4F9-58278EFB2F86}" type="presParOf" srcId="{A6DFA823-FD71-4BC2-B371-2A77536F083F}" destId="{15D41D51-AD47-4CF2-9F9D-2D421A21B475}" srcOrd="2" destOrd="0" presId="urn:microsoft.com/office/officeart/2005/8/layout/lProcess2"/>
    <dgm:cxn modelId="{48CE24EC-95BF-47C9-81C9-B3B1A906C1D7}" type="presParOf" srcId="{15D41D51-AD47-4CF2-9F9D-2D421A21B475}" destId="{1A90D8FD-2EFA-4D13-9B0C-7B54A7AD666C}" srcOrd="0" destOrd="0" presId="urn:microsoft.com/office/officeart/2005/8/layout/lProcess2"/>
    <dgm:cxn modelId="{99F9FD62-33DE-434C-8C9B-694C3E06B560}" type="presParOf" srcId="{1A90D8FD-2EFA-4D13-9B0C-7B54A7AD666C}" destId="{BBD5C31A-90AA-411F-AC41-7A10D17991B8}" srcOrd="0" destOrd="0" presId="urn:microsoft.com/office/officeart/2005/8/layout/lProcess2"/>
    <dgm:cxn modelId="{A44DF9F5-DB83-4EC1-BF21-219C7BE0536D}" type="presParOf" srcId="{FB3C506F-CC86-4806-AD15-17919AE7151B}" destId="{6D1441ED-4D28-4806-B6A8-745249CD562A}" srcOrd="5" destOrd="0" presId="urn:microsoft.com/office/officeart/2005/8/layout/lProcess2"/>
    <dgm:cxn modelId="{864162B2-DCC2-4F9D-B285-4A30F00AB79D}" type="presParOf" srcId="{FB3C506F-CC86-4806-AD15-17919AE7151B}" destId="{BF802D67-C0D9-40D6-821A-CC197BFC6B24}" srcOrd="6" destOrd="0" presId="urn:microsoft.com/office/officeart/2005/8/layout/lProcess2"/>
    <dgm:cxn modelId="{4C981C38-8286-4474-9F2A-8E7BB20BAF6B}" type="presParOf" srcId="{BF802D67-C0D9-40D6-821A-CC197BFC6B24}" destId="{06F102A9-661C-4C61-8CCB-C106D78665D0}" srcOrd="0" destOrd="0" presId="urn:microsoft.com/office/officeart/2005/8/layout/lProcess2"/>
    <dgm:cxn modelId="{E00A1C09-6411-424A-BA8E-C599B6610241}" type="presParOf" srcId="{BF802D67-C0D9-40D6-821A-CC197BFC6B24}" destId="{67111D4E-B7DB-4F33-9558-013D45745DBA}" srcOrd="1" destOrd="0" presId="urn:microsoft.com/office/officeart/2005/8/layout/lProcess2"/>
    <dgm:cxn modelId="{D43EA35B-A928-4080-9B8C-D250E5B80413}" type="presParOf" srcId="{BF802D67-C0D9-40D6-821A-CC197BFC6B24}" destId="{07DDB968-FF58-4C96-B14A-F2D2519EBEF4}" srcOrd="2" destOrd="0" presId="urn:microsoft.com/office/officeart/2005/8/layout/lProcess2"/>
    <dgm:cxn modelId="{BF056A3B-42AC-45E2-90C7-86AB5E6DC10C}" type="presParOf" srcId="{07DDB968-FF58-4C96-B14A-F2D2519EBEF4}" destId="{CE921777-1012-49CE-BD59-B6A39D200456}" srcOrd="0" destOrd="0" presId="urn:microsoft.com/office/officeart/2005/8/layout/lProcess2"/>
    <dgm:cxn modelId="{81C21359-BB67-4874-A4CC-3EB82CFAFB79}" type="presParOf" srcId="{CE921777-1012-49CE-BD59-B6A39D200456}" destId="{5CB9D486-E3A4-48D8-A961-9C45E081CFBA}"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629CDD-20E5-41F8-9513-C888A2E75384}" type="doc">
      <dgm:prSet loTypeId="urn:microsoft.com/office/officeart/2008/layout/LinedList" loCatId="list" qsTypeId="urn:microsoft.com/office/officeart/2005/8/quickstyle/simple4" qsCatId="simple" csTypeId="urn:microsoft.com/office/officeart/2005/8/colors/accent1_2" csCatId="accent1" phldr="1"/>
      <dgm:spPr/>
      <dgm:t>
        <a:bodyPr/>
        <a:lstStyle/>
        <a:p>
          <a:endParaRPr lang="ru-RU"/>
        </a:p>
      </dgm:t>
    </dgm:pt>
    <dgm:pt modelId="{C0DC6C87-6D8C-4E19-9ED9-C8AAE45120BD}">
      <dgm:prSet custT="1"/>
      <dgm:spPr/>
      <dgm:t>
        <a:bodyPr/>
        <a:lstStyle/>
        <a:p>
          <a:pPr marL="180000" rtl="0"/>
          <a:r>
            <a:rPr lang="ru-RU" sz="2000" dirty="0" smtClean="0">
              <a:solidFill>
                <a:schemeClr val="accent6">
                  <a:lumMod val="50000"/>
                </a:schemeClr>
              </a:solidFill>
            </a:rPr>
            <a:t>Агрызский</a:t>
          </a:r>
          <a:endParaRPr lang="ru-RU" sz="2000" dirty="0">
            <a:solidFill>
              <a:schemeClr val="accent6">
                <a:lumMod val="50000"/>
              </a:schemeClr>
            </a:solidFill>
          </a:endParaRPr>
        </a:p>
      </dgm:t>
    </dgm:pt>
    <dgm:pt modelId="{5C3E0072-D055-49AC-AA07-77839808C5AD}" type="parTrans" cxnId="{8173A52A-B93A-42E4-8A72-D42E6824DC8F}">
      <dgm:prSet/>
      <dgm:spPr/>
      <dgm:t>
        <a:bodyPr/>
        <a:lstStyle/>
        <a:p>
          <a:pPr marL="180000"/>
          <a:endParaRPr lang="ru-RU" sz="1200">
            <a:solidFill>
              <a:schemeClr val="accent6">
                <a:lumMod val="50000"/>
              </a:schemeClr>
            </a:solidFill>
          </a:endParaRPr>
        </a:p>
      </dgm:t>
    </dgm:pt>
    <dgm:pt modelId="{86AF5B56-F97A-4C74-BD21-C62E96B14D27}" type="sibTrans" cxnId="{8173A52A-B93A-42E4-8A72-D42E6824DC8F}">
      <dgm:prSet/>
      <dgm:spPr/>
      <dgm:t>
        <a:bodyPr/>
        <a:lstStyle/>
        <a:p>
          <a:pPr marL="180000"/>
          <a:endParaRPr lang="ru-RU" sz="1200">
            <a:solidFill>
              <a:schemeClr val="accent6">
                <a:lumMod val="50000"/>
              </a:schemeClr>
            </a:solidFill>
          </a:endParaRPr>
        </a:p>
      </dgm:t>
    </dgm:pt>
    <dgm:pt modelId="{4E67DF8E-6CA3-471B-95A5-8685DCD16E2C}">
      <dgm:prSet custT="1"/>
      <dgm:spPr/>
      <dgm:t>
        <a:bodyPr/>
        <a:lstStyle/>
        <a:p>
          <a:pPr marL="180000" rtl="0"/>
          <a:r>
            <a:rPr lang="ru-RU" sz="2000" smtClean="0">
              <a:solidFill>
                <a:schemeClr val="accent6">
                  <a:lumMod val="50000"/>
                </a:schemeClr>
              </a:solidFill>
            </a:rPr>
            <a:t>Азнакаевский</a:t>
          </a:r>
          <a:endParaRPr lang="ru-RU" sz="2000">
            <a:solidFill>
              <a:schemeClr val="accent6">
                <a:lumMod val="50000"/>
              </a:schemeClr>
            </a:solidFill>
          </a:endParaRPr>
        </a:p>
      </dgm:t>
    </dgm:pt>
    <dgm:pt modelId="{5509CA53-611B-4D91-AB8B-26CD1AEE6897}" type="parTrans" cxnId="{A9E2993C-4254-40B6-8357-4E8156654597}">
      <dgm:prSet/>
      <dgm:spPr/>
      <dgm:t>
        <a:bodyPr/>
        <a:lstStyle/>
        <a:p>
          <a:pPr marL="180000"/>
          <a:endParaRPr lang="ru-RU" sz="1200">
            <a:solidFill>
              <a:schemeClr val="accent6">
                <a:lumMod val="50000"/>
              </a:schemeClr>
            </a:solidFill>
          </a:endParaRPr>
        </a:p>
      </dgm:t>
    </dgm:pt>
    <dgm:pt modelId="{A476E69D-30A4-44D4-BCA6-2826329DF315}" type="sibTrans" cxnId="{A9E2993C-4254-40B6-8357-4E8156654597}">
      <dgm:prSet/>
      <dgm:spPr/>
      <dgm:t>
        <a:bodyPr/>
        <a:lstStyle/>
        <a:p>
          <a:pPr marL="180000"/>
          <a:endParaRPr lang="ru-RU" sz="1200">
            <a:solidFill>
              <a:schemeClr val="accent6">
                <a:lumMod val="50000"/>
              </a:schemeClr>
            </a:solidFill>
          </a:endParaRPr>
        </a:p>
      </dgm:t>
    </dgm:pt>
    <dgm:pt modelId="{A3306774-569B-4F6A-BEBA-A0D135EF0B2A}">
      <dgm:prSet custT="1"/>
      <dgm:spPr/>
      <dgm:t>
        <a:bodyPr/>
        <a:lstStyle/>
        <a:p>
          <a:pPr marL="180000" rtl="0"/>
          <a:r>
            <a:rPr lang="ru-RU" sz="2000" dirty="0" smtClean="0">
              <a:solidFill>
                <a:schemeClr val="accent6">
                  <a:lumMod val="50000"/>
                </a:schemeClr>
              </a:solidFill>
            </a:rPr>
            <a:t>Аксубаевский</a:t>
          </a:r>
          <a:endParaRPr lang="ru-RU" sz="2000" dirty="0">
            <a:solidFill>
              <a:schemeClr val="accent6">
                <a:lumMod val="50000"/>
              </a:schemeClr>
            </a:solidFill>
          </a:endParaRPr>
        </a:p>
      </dgm:t>
    </dgm:pt>
    <dgm:pt modelId="{D0867A08-41AA-4B29-990A-F7905447D239}" type="parTrans" cxnId="{71FC1822-7A24-4226-A706-6FFA42A3EC97}">
      <dgm:prSet/>
      <dgm:spPr/>
      <dgm:t>
        <a:bodyPr/>
        <a:lstStyle/>
        <a:p>
          <a:pPr marL="180000"/>
          <a:endParaRPr lang="ru-RU" sz="1200">
            <a:solidFill>
              <a:schemeClr val="accent6">
                <a:lumMod val="50000"/>
              </a:schemeClr>
            </a:solidFill>
          </a:endParaRPr>
        </a:p>
      </dgm:t>
    </dgm:pt>
    <dgm:pt modelId="{445CAABF-9E9C-49CA-B98A-9657B5F9D6CD}" type="sibTrans" cxnId="{71FC1822-7A24-4226-A706-6FFA42A3EC97}">
      <dgm:prSet/>
      <dgm:spPr/>
      <dgm:t>
        <a:bodyPr/>
        <a:lstStyle/>
        <a:p>
          <a:pPr marL="180000"/>
          <a:endParaRPr lang="ru-RU" sz="1200">
            <a:solidFill>
              <a:schemeClr val="accent6">
                <a:lumMod val="50000"/>
              </a:schemeClr>
            </a:solidFill>
          </a:endParaRPr>
        </a:p>
      </dgm:t>
    </dgm:pt>
    <dgm:pt modelId="{58F33200-9E62-4BD3-944A-FF9048339A37}">
      <dgm:prSet custT="1"/>
      <dgm:spPr/>
      <dgm:t>
        <a:bodyPr/>
        <a:lstStyle/>
        <a:p>
          <a:pPr marL="180000" rtl="0"/>
          <a:r>
            <a:rPr lang="ru-RU" sz="2000" smtClean="0">
              <a:solidFill>
                <a:schemeClr val="accent6">
                  <a:lumMod val="50000"/>
                </a:schemeClr>
              </a:solidFill>
            </a:rPr>
            <a:t>Апастовский</a:t>
          </a:r>
          <a:endParaRPr lang="ru-RU" sz="2000">
            <a:solidFill>
              <a:schemeClr val="accent6">
                <a:lumMod val="50000"/>
              </a:schemeClr>
            </a:solidFill>
          </a:endParaRPr>
        </a:p>
      </dgm:t>
    </dgm:pt>
    <dgm:pt modelId="{F04C9897-F00D-4CF8-8012-CA2CA93FD471}" type="parTrans" cxnId="{DB1EE01A-7257-4A69-910B-44842C672E22}">
      <dgm:prSet/>
      <dgm:spPr/>
      <dgm:t>
        <a:bodyPr/>
        <a:lstStyle/>
        <a:p>
          <a:pPr marL="180000"/>
          <a:endParaRPr lang="ru-RU" sz="1200">
            <a:solidFill>
              <a:schemeClr val="accent6">
                <a:lumMod val="50000"/>
              </a:schemeClr>
            </a:solidFill>
          </a:endParaRPr>
        </a:p>
      </dgm:t>
    </dgm:pt>
    <dgm:pt modelId="{A7D18302-2D0B-453B-AFD1-031928424E99}" type="sibTrans" cxnId="{DB1EE01A-7257-4A69-910B-44842C672E22}">
      <dgm:prSet/>
      <dgm:spPr/>
      <dgm:t>
        <a:bodyPr/>
        <a:lstStyle/>
        <a:p>
          <a:pPr marL="180000"/>
          <a:endParaRPr lang="ru-RU" sz="1200">
            <a:solidFill>
              <a:schemeClr val="accent6">
                <a:lumMod val="50000"/>
              </a:schemeClr>
            </a:solidFill>
          </a:endParaRPr>
        </a:p>
      </dgm:t>
    </dgm:pt>
    <dgm:pt modelId="{A9698C5F-A874-462C-8C9E-5CD0CE3FFEB8}">
      <dgm:prSet custT="1"/>
      <dgm:spPr/>
      <dgm:t>
        <a:bodyPr/>
        <a:lstStyle/>
        <a:p>
          <a:pPr marL="180000" rtl="0"/>
          <a:r>
            <a:rPr lang="ru-RU" sz="2000" dirty="0" smtClean="0">
              <a:solidFill>
                <a:schemeClr val="accent6">
                  <a:lumMod val="50000"/>
                </a:schemeClr>
              </a:solidFill>
            </a:rPr>
            <a:t>Балтасинский</a:t>
          </a:r>
          <a:endParaRPr lang="ru-RU" sz="2000" dirty="0">
            <a:solidFill>
              <a:schemeClr val="accent6">
                <a:lumMod val="50000"/>
              </a:schemeClr>
            </a:solidFill>
          </a:endParaRPr>
        </a:p>
      </dgm:t>
    </dgm:pt>
    <dgm:pt modelId="{147D5AE4-5FF6-4606-85CD-1C80F1C5CA8E}" type="parTrans" cxnId="{9CEED2B3-5995-4ADF-BAA8-ABAF93D94D9F}">
      <dgm:prSet/>
      <dgm:spPr/>
      <dgm:t>
        <a:bodyPr/>
        <a:lstStyle/>
        <a:p>
          <a:pPr marL="180000"/>
          <a:endParaRPr lang="ru-RU" sz="1200">
            <a:solidFill>
              <a:schemeClr val="accent6">
                <a:lumMod val="50000"/>
              </a:schemeClr>
            </a:solidFill>
          </a:endParaRPr>
        </a:p>
      </dgm:t>
    </dgm:pt>
    <dgm:pt modelId="{5AD6FF92-1E65-4D88-834A-B05F71792C3E}" type="sibTrans" cxnId="{9CEED2B3-5995-4ADF-BAA8-ABAF93D94D9F}">
      <dgm:prSet/>
      <dgm:spPr/>
      <dgm:t>
        <a:bodyPr/>
        <a:lstStyle/>
        <a:p>
          <a:pPr marL="180000"/>
          <a:endParaRPr lang="ru-RU" sz="1200">
            <a:solidFill>
              <a:schemeClr val="accent6">
                <a:lumMod val="50000"/>
              </a:schemeClr>
            </a:solidFill>
          </a:endParaRPr>
        </a:p>
      </dgm:t>
    </dgm:pt>
    <dgm:pt modelId="{8FC711CC-BBE5-42C4-80BA-30CDBDC62568}">
      <dgm:prSet custT="1"/>
      <dgm:spPr/>
      <dgm:t>
        <a:bodyPr/>
        <a:lstStyle/>
        <a:p>
          <a:pPr marL="180000" rtl="0"/>
          <a:r>
            <a:rPr lang="ru-RU" sz="2000" dirty="0" smtClean="0">
              <a:solidFill>
                <a:schemeClr val="accent6">
                  <a:lumMod val="50000"/>
                </a:schemeClr>
              </a:solidFill>
            </a:rPr>
            <a:t>Бугульминский</a:t>
          </a:r>
          <a:endParaRPr lang="ru-RU" sz="2000" dirty="0">
            <a:solidFill>
              <a:schemeClr val="accent6">
                <a:lumMod val="50000"/>
              </a:schemeClr>
            </a:solidFill>
          </a:endParaRPr>
        </a:p>
      </dgm:t>
    </dgm:pt>
    <dgm:pt modelId="{584CF9D7-FE3C-4FEF-BC97-9C15ECD6C0C6}" type="parTrans" cxnId="{8924FF31-35AB-4056-8A60-2BD7D55B31CA}">
      <dgm:prSet/>
      <dgm:spPr/>
      <dgm:t>
        <a:bodyPr/>
        <a:lstStyle/>
        <a:p>
          <a:pPr marL="180000"/>
          <a:endParaRPr lang="ru-RU" sz="1200">
            <a:solidFill>
              <a:schemeClr val="accent6">
                <a:lumMod val="50000"/>
              </a:schemeClr>
            </a:solidFill>
          </a:endParaRPr>
        </a:p>
      </dgm:t>
    </dgm:pt>
    <dgm:pt modelId="{4C9A78ED-B088-494E-9AFD-5E29006C180C}" type="sibTrans" cxnId="{8924FF31-35AB-4056-8A60-2BD7D55B31CA}">
      <dgm:prSet/>
      <dgm:spPr/>
      <dgm:t>
        <a:bodyPr/>
        <a:lstStyle/>
        <a:p>
          <a:pPr marL="180000"/>
          <a:endParaRPr lang="ru-RU" sz="1200">
            <a:solidFill>
              <a:schemeClr val="accent6">
                <a:lumMod val="50000"/>
              </a:schemeClr>
            </a:solidFill>
          </a:endParaRPr>
        </a:p>
      </dgm:t>
    </dgm:pt>
    <dgm:pt modelId="{39393393-A52B-4DEF-80EA-02CA5D719655}">
      <dgm:prSet custT="1"/>
      <dgm:spPr/>
      <dgm:t>
        <a:bodyPr/>
        <a:lstStyle/>
        <a:p>
          <a:pPr marL="180000" rtl="0"/>
          <a:r>
            <a:rPr lang="ru-RU" sz="2000" dirty="0" smtClean="0">
              <a:solidFill>
                <a:schemeClr val="accent6">
                  <a:lumMod val="50000"/>
                </a:schemeClr>
              </a:solidFill>
            </a:rPr>
            <a:t>Буинский</a:t>
          </a:r>
          <a:endParaRPr lang="ru-RU" sz="2000" dirty="0">
            <a:solidFill>
              <a:schemeClr val="accent6">
                <a:lumMod val="50000"/>
              </a:schemeClr>
            </a:solidFill>
          </a:endParaRPr>
        </a:p>
      </dgm:t>
    </dgm:pt>
    <dgm:pt modelId="{5BF54E3B-9A4D-48A7-BDBC-D25AADCC6289}" type="parTrans" cxnId="{049DC0DF-843A-491E-BD16-C2CC90489760}">
      <dgm:prSet/>
      <dgm:spPr/>
      <dgm:t>
        <a:bodyPr/>
        <a:lstStyle/>
        <a:p>
          <a:pPr marL="180000"/>
          <a:endParaRPr lang="ru-RU" sz="1200">
            <a:solidFill>
              <a:schemeClr val="accent6">
                <a:lumMod val="50000"/>
              </a:schemeClr>
            </a:solidFill>
          </a:endParaRPr>
        </a:p>
      </dgm:t>
    </dgm:pt>
    <dgm:pt modelId="{3BEBFF7F-FB8B-4787-8D1C-D9CEA9F0E83D}" type="sibTrans" cxnId="{049DC0DF-843A-491E-BD16-C2CC90489760}">
      <dgm:prSet/>
      <dgm:spPr/>
      <dgm:t>
        <a:bodyPr/>
        <a:lstStyle/>
        <a:p>
          <a:pPr marL="180000"/>
          <a:endParaRPr lang="ru-RU" sz="1200">
            <a:solidFill>
              <a:schemeClr val="accent6">
                <a:lumMod val="50000"/>
              </a:schemeClr>
            </a:solidFill>
          </a:endParaRPr>
        </a:p>
      </dgm:t>
    </dgm:pt>
    <dgm:pt modelId="{36808C34-74EC-4924-9A37-A0535DE30419}">
      <dgm:prSet/>
      <dgm:spPr/>
      <dgm:t>
        <a:bodyPr/>
        <a:lstStyle/>
        <a:p>
          <a:pPr marL="180000" rtl="0"/>
          <a:r>
            <a:rPr lang="ru-RU" sz="1200" dirty="0" smtClean="0">
              <a:solidFill>
                <a:schemeClr val="accent6">
                  <a:lumMod val="50000"/>
                </a:schemeClr>
              </a:solidFill>
            </a:rPr>
            <a:t>Высокогорский</a:t>
          </a:r>
          <a:endParaRPr lang="ru-RU" sz="1200" dirty="0">
            <a:solidFill>
              <a:schemeClr val="accent6">
                <a:lumMod val="50000"/>
              </a:schemeClr>
            </a:solidFill>
          </a:endParaRPr>
        </a:p>
      </dgm:t>
    </dgm:pt>
    <dgm:pt modelId="{20F935B6-8652-47AC-9980-712B39D8FE70}" type="parTrans" cxnId="{899873F0-A9BE-43E8-AD39-B5D37B4CFE96}">
      <dgm:prSet/>
      <dgm:spPr/>
      <dgm:t>
        <a:bodyPr/>
        <a:lstStyle/>
        <a:p>
          <a:pPr marL="180000"/>
          <a:endParaRPr lang="ru-RU" sz="1200">
            <a:solidFill>
              <a:schemeClr val="accent6">
                <a:lumMod val="50000"/>
              </a:schemeClr>
            </a:solidFill>
          </a:endParaRPr>
        </a:p>
      </dgm:t>
    </dgm:pt>
    <dgm:pt modelId="{B3A39223-7D69-48D2-8EE6-F398A5630EE6}" type="sibTrans" cxnId="{899873F0-A9BE-43E8-AD39-B5D37B4CFE96}">
      <dgm:prSet/>
      <dgm:spPr/>
      <dgm:t>
        <a:bodyPr/>
        <a:lstStyle/>
        <a:p>
          <a:pPr marL="180000"/>
          <a:endParaRPr lang="ru-RU" sz="1200">
            <a:solidFill>
              <a:schemeClr val="accent6">
                <a:lumMod val="50000"/>
              </a:schemeClr>
            </a:solidFill>
          </a:endParaRPr>
        </a:p>
      </dgm:t>
    </dgm:pt>
    <dgm:pt modelId="{B41A988E-4CF3-4094-A348-9CEAEC85A16E}">
      <dgm:prSet/>
      <dgm:spPr/>
      <dgm:t>
        <a:bodyPr/>
        <a:lstStyle/>
        <a:p>
          <a:pPr marL="180000" rtl="0"/>
          <a:r>
            <a:rPr lang="ru-RU" sz="1200" dirty="0" smtClean="0">
              <a:solidFill>
                <a:schemeClr val="accent6">
                  <a:lumMod val="50000"/>
                </a:schemeClr>
              </a:solidFill>
            </a:rPr>
            <a:t>Сабинский</a:t>
          </a:r>
          <a:endParaRPr lang="ru-RU" sz="1200" dirty="0">
            <a:solidFill>
              <a:schemeClr val="accent6">
                <a:lumMod val="50000"/>
              </a:schemeClr>
            </a:solidFill>
          </a:endParaRPr>
        </a:p>
      </dgm:t>
    </dgm:pt>
    <dgm:pt modelId="{392EBB12-7488-4FAD-A8E5-DD5826FAE9CD}" type="parTrans" cxnId="{8C5115FA-371D-43B9-B2B0-7C17A85316A1}">
      <dgm:prSet/>
      <dgm:spPr/>
      <dgm:t>
        <a:bodyPr/>
        <a:lstStyle/>
        <a:p>
          <a:pPr marL="180000"/>
          <a:endParaRPr lang="ru-RU" sz="1200">
            <a:solidFill>
              <a:schemeClr val="accent6">
                <a:lumMod val="50000"/>
              </a:schemeClr>
            </a:solidFill>
          </a:endParaRPr>
        </a:p>
      </dgm:t>
    </dgm:pt>
    <dgm:pt modelId="{121F99EA-693B-4599-8E49-172DA8C00442}" type="sibTrans" cxnId="{8C5115FA-371D-43B9-B2B0-7C17A85316A1}">
      <dgm:prSet/>
      <dgm:spPr/>
      <dgm:t>
        <a:bodyPr/>
        <a:lstStyle/>
        <a:p>
          <a:pPr marL="180000"/>
          <a:endParaRPr lang="ru-RU" sz="1200">
            <a:solidFill>
              <a:schemeClr val="accent6">
                <a:lumMod val="50000"/>
              </a:schemeClr>
            </a:solidFill>
          </a:endParaRPr>
        </a:p>
      </dgm:t>
    </dgm:pt>
    <dgm:pt modelId="{5E425030-7546-431B-BB97-552AB74A91F7}">
      <dgm:prSet/>
      <dgm:spPr/>
      <dgm:t>
        <a:bodyPr/>
        <a:lstStyle/>
        <a:p>
          <a:pPr marL="180000" rtl="0"/>
          <a:r>
            <a:rPr lang="ru-RU" sz="1200" smtClean="0">
              <a:solidFill>
                <a:schemeClr val="accent6">
                  <a:lumMod val="50000"/>
                </a:schemeClr>
              </a:solidFill>
            </a:rPr>
            <a:t>Сармановский</a:t>
          </a:r>
          <a:endParaRPr lang="ru-RU" sz="1200">
            <a:solidFill>
              <a:schemeClr val="accent6">
                <a:lumMod val="50000"/>
              </a:schemeClr>
            </a:solidFill>
          </a:endParaRPr>
        </a:p>
      </dgm:t>
    </dgm:pt>
    <dgm:pt modelId="{66F5DC7B-349B-4B66-AEC1-E5DD519827DE}" type="parTrans" cxnId="{9553F2B5-09A0-4AD9-8C08-562AE3DEE2C8}">
      <dgm:prSet/>
      <dgm:spPr/>
      <dgm:t>
        <a:bodyPr/>
        <a:lstStyle/>
        <a:p>
          <a:pPr marL="180000"/>
          <a:endParaRPr lang="ru-RU" sz="1200">
            <a:solidFill>
              <a:schemeClr val="accent6">
                <a:lumMod val="50000"/>
              </a:schemeClr>
            </a:solidFill>
          </a:endParaRPr>
        </a:p>
      </dgm:t>
    </dgm:pt>
    <dgm:pt modelId="{A829EC5E-0C86-42BA-92EA-8F64410782C0}" type="sibTrans" cxnId="{9553F2B5-09A0-4AD9-8C08-562AE3DEE2C8}">
      <dgm:prSet/>
      <dgm:spPr/>
      <dgm:t>
        <a:bodyPr/>
        <a:lstStyle/>
        <a:p>
          <a:pPr marL="180000"/>
          <a:endParaRPr lang="ru-RU" sz="1200">
            <a:solidFill>
              <a:schemeClr val="accent6">
                <a:lumMod val="50000"/>
              </a:schemeClr>
            </a:solidFill>
          </a:endParaRPr>
        </a:p>
      </dgm:t>
    </dgm:pt>
    <dgm:pt modelId="{EA103374-80F8-4FEA-80FD-E35C05F0BF8F}">
      <dgm:prSet/>
      <dgm:spPr/>
      <dgm:t>
        <a:bodyPr/>
        <a:lstStyle/>
        <a:p>
          <a:pPr marL="180000" rtl="0"/>
          <a:r>
            <a:rPr lang="ru-RU" sz="1200" smtClean="0">
              <a:solidFill>
                <a:schemeClr val="accent6">
                  <a:lumMod val="50000"/>
                </a:schemeClr>
              </a:solidFill>
            </a:rPr>
            <a:t>Спасский</a:t>
          </a:r>
          <a:endParaRPr lang="ru-RU" sz="1200">
            <a:solidFill>
              <a:schemeClr val="accent6">
                <a:lumMod val="50000"/>
              </a:schemeClr>
            </a:solidFill>
          </a:endParaRPr>
        </a:p>
      </dgm:t>
    </dgm:pt>
    <dgm:pt modelId="{0599BE0D-B2CC-48EF-900B-A5A339043965}" type="parTrans" cxnId="{56A3680E-80E0-45D8-AB3C-F4998FBF9556}">
      <dgm:prSet/>
      <dgm:spPr/>
      <dgm:t>
        <a:bodyPr/>
        <a:lstStyle/>
        <a:p>
          <a:pPr marL="180000"/>
          <a:endParaRPr lang="ru-RU" sz="1200">
            <a:solidFill>
              <a:schemeClr val="accent6">
                <a:lumMod val="50000"/>
              </a:schemeClr>
            </a:solidFill>
          </a:endParaRPr>
        </a:p>
      </dgm:t>
    </dgm:pt>
    <dgm:pt modelId="{578229A5-B04A-48FE-AB2B-EB96B68243DE}" type="sibTrans" cxnId="{56A3680E-80E0-45D8-AB3C-F4998FBF9556}">
      <dgm:prSet/>
      <dgm:spPr/>
      <dgm:t>
        <a:bodyPr/>
        <a:lstStyle/>
        <a:p>
          <a:pPr marL="180000"/>
          <a:endParaRPr lang="ru-RU" sz="1200">
            <a:solidFill>
              <a:schemeClr val="accent6">
                <a:lumMod val="50000"/>
              </a:schemeClr>
            </a:solidFill>
          </a:endParaRPr>
        </a:p>
      </dgm:t>
    </dgm:pt>
    <dgm:pt modelId="{3CF93494-CCE6-4804-89D4-AFD9187BAD3B}">
      <dgm:prSet/>
      <dgm:spPr/>
      <dgm:t>
        <a:bodyPr/>
        <a:lstStyle/>
        <a:p>
          <a:pPr marL="180000" rtl="0"/>
          <a:r>
            <a:rPr lang="ru-RU" sz="1200" dirty="0" smtClean="0">
              <a:solidFill>
                <a:schemeClr val="accent6">
                  <a:lumMod val="50000"/>
                </a:schemeClr>
              </a:solidFill>
            </a:rPr>
            <a:t>Тукаевский</a:t>
          </a:r>
          <a:endParaRPr lang="ru-RU" sz="1200" dirty="0">
            <a:solidFill>
              <a:schemeClr val="accent6">
                <a:lumMod val="50000"/>
              </a:schemeClr>
            </a:solidFill>
          </a:endParaRPr>
        </a:p>
      </dgm:t>
    </dgm:pt>
    <dgm:pt modelId="{3F487EF9-3FC3-4638-A819-2F969C4E8533}" type="parTrans" cxnId="{D1ACB020-3D6A-471C-863C-A5C37D74BC31}">
      <dgm:prSet/>
      <dgm:spPr/>
      <dgm:t>
        <a:bodyPr/>
        <a:lstStyle/>
        <a:p>
          <a:pPr marL="180000"/>
          <a:endParaRPr lang="ru-RU" sz="1200">
            <a:solidFill>
              <a:schemeClr val="accent6">
                <a:lumMod val="50000"/>
              </a:schemeClr>
            </a:solidFill>
          </a:endParaRPr>
        </a:p>
      </dgm:t>
    </dgm:pt>
    <dgm:pt modelId="{3A4741C0-BD22-42D4-9ADE-DFF4F507CE8B}" type="sibTrans" cxnId="{D1ACB020-3D6A-471C-863C-A5C37D74BC31}">
      <dgm:prSet/>
      <dgm:spPr/>
      <dgm:t>
        <a:bodyPr/>
        <a:lstStyle/>
        <a:p>
          <a:pPr marL="180000"/>
          <a:endParaRPr lang="ru-RU" sz="1200">
            <a:solidFill>
              <a:schemeClr val="accent6">
                <a:lumMod val="50000"/>
              </a:schemeClr>
            </a:solidFill>
          </a:endParaRPr>
        </a:p>
      </dgm:t>
    </dgm:pt>
    <dgm:pt modelId="{D0F6869F-0C3B-4CF2-81A5-02C72EA14EA5}" type="pres">
      <dgm:prSet presAssocID="{3C629CDD-20E5-41F8-9513-C888A2E75384}" presName="vert0" presStyleCnt="0">
        <dgm:presLayoutVars>
          <dgm:dir/>
          <dgm:animOne val="branch"/>
          <dgm:animLvl val="lvl"/>
        </dgm:presLayoutVars>
      </dgm:prSet>
      <dgm:spPr/>
      <dgm:t>
        <a:bodyPr/>
        <a:lstStyle/>
        <a:p>
          <a:endParaRPr lang="ru-RU"/>
        </a:p>
      </dgm:t>
    </dgm:pt>
    <dgm:pt modelId="{FA602A24-B107-4FD0-AC16-6393F2B3D54A}" type="pres">
      <dgm:prSet presAssocID="{C0DC6C87-6D8C-4E19-9ED9-C8AAE45120BD}" presName="thickLine" presStyleLbl="alignNode1" presStyleIdx="0" presStyleCnt="12"/>
      <dgm:spPr/>
    </dgm:pt>
    <dgm:pt modelId="{40105212-0353-4D0B-8643-0752212B4C4E}" type="pres">
      <dgm:prSet presAssocID="{C0DC6C87-6D8C-4E19-9ED9-C8AAE45120BD}" presName="horz1" presStyleCnt="0"/>
      <dgm:spPr/>
    </dgm:pt>
    <dgm:pt modelId="{8F4A1B19-F4A2-4C8C-9F86-40A40E823623}" type="pres">
      <dgm:prSet presAssocID="{C0DC6C87-6D8C-4E19-9ED9-C8AAE45120BD}" presName="tx1" presStyleLbl="revTx" presStyleIdx="0" presStyleCnt="12"/>
      <dgm:spPr/>
      <dgm:t>
        <a:bodyPr/>
        <a:lstStyle/>
        <a:p>
          <a:endParaRPr lang="ru-RU"/>
        </a:p>
      </dgm:t>
    </dgm:pt>
    <dgm:pt modelId="{5BF4B114-8D4E-4D33-B863-651DBD66F02B}" type="pres">
      <dgm:prSet presAssocID="{C0DC6C87-6D8C-4E19-9ED9-C8AAE45120BD}" presName="vert1" presStyleCnt="0"/>
      <dgm:spPr/>
    </dgm:pt>
    <dgm:pt modelId="{20E4062C-653D-4C44-ABE5-2007D0A2B1AD}" type="pres">
      <dgm:prSet presAssocID="{4E67DF8E-6CA3-471B-95A5-8685DCD16E2C}" presName="thickLine" presStyleLbl="alignNode1" presStyleIdx="1" presStyleCnt="12"/>
      <dgm:spPr/>
    </dgm:pt>
    <dgm:pt modelId="{AEA06D5C-E55A-4489-9B79-9D934FB98483}" type="pres">
      <dgm:prSet presAssocID="{4E67DF8E-6CA3-471B-95A5-8685DCD16E2C}" presName="horz1" presStyleCnt="0"/>
      <dgm:spPr/>
    </dgm:pt>
    <dgm:pt modelId="{2CC62EC0-5CAF-467B-9339-000EB03C7A8A}" type="pres">
      <dgm:prSet presAssocID="{4E67DF8E-6CA3-471B-95A5-8685DCD16E2C}" presName="tx1" presStyleLbl="revTx" presStyleIdx="1" presStyleCnt="12"/>
      <dgm:spPr/>
      <dgm:t>
        <a:bodyPr/>
        <a:lstStyle/>
        <a:p>
          <a:endParaRPr lang="ru-RU"/>
        </a:p>
      </dgm:t>
    </dgm:pt>
    <dgm:pt modelId="{36E3FD55-ED2D-4623-83AA-307641F3601A}" type="pres">
      <dgm:prSet presAssocID="{4E67DF8E-6CA3-471B-95A5-8685DCD16E2C}" presName="vert1" presStyleCnt="0"/>
      <dgm:spPr/>
    </dgm:pt>
    <dgm:pt modelId="{D38605C8-761C-432F-8355-72C8B9945689}" type="pres">
      <dgm:prSet presAssocID="{A3306774-569B-4F6A-BEBA-A0D135EF0B2A}" presName="thickLine" presStyleLbl="alignNode1" presStyleIdx="2" presStyleCnt="12"/>
      <dgm:spPr/>
    </dgm:pt>
    <dgm:pt modelId="{38B33380-42A1-4526-954A-DAA9267BD451}" type="pres">
      <dgm:prSet presAssocID="{A3306774-569B-4F6A-BEBA-A0D135EF0B2A}" presName="horz1" presStyleCnt="0"/>
      <dgm:spPr/>
    </dgm:pt>
    <dgm:pt modelId="{0202A56C-9366-4258-873A-9FF4A3065549}" type="pres">
      <dgm:prSet presAssocID="{A3306774-569B-4F6A-BEBA-A0D135EF0B2A}" presName="tx1" presStyleLbl="revTx" presStyleIdx="2" presStyleCnt="12"/>
      <dgm:spPr/>
      <dgm:t>
        <a:bodyPr/>
        <a:lstStyle/>
        <a:p>
          <a:endParaRPr lang="ru-RU"/>
        </a:p>
      </dgm:t>
    </dgm:pt>
    <dgm:pt modelId="{08AAE297-587F-4B22-A22E-A9BB692088C4}" type="pres">
      <dgm:prSet presAssocID="{A3306774-569B-4F6A-BEBA-A0D135EF0B2A}" presName="vert1" presStyleCnt="0"/>
      <dgm:spPr/>
    </dgm:pt>
    <dgm:pt modelId="{2657A0B5-900A-485A-AFA8-F4FB33625C8F}" type="pres">
      <dgm:prSet presAssocID="{58F33200-9E62-4BD3-944A-FF9048339A37}" presName="thickLine" presStyleLbl="alignNode1" presStyleIdx="3" presStyleCnt="12"/>
      <dgm:spPr/>
    </dgm:pt>
    <dgm:pt modelId="{65ED86D6-D6F5-49FD-B6A4-A89FE9536048}" type="pres">
      <dgm:prSet presAssocID="{58F33200-9E62-4BD3-944A-FF9048339A37}" presName="horz1" presStyleCnt="0"/>
      <dgm:spPr/>
    </dgm:pt>
    <dgm:pt modelId="{7B2EAB58-EA4F-45D8-B806-77881711A4C4}" type="pres">
      <dgm:prSet presAssocID="{58F33200-9E62-4BD3-944A-FF9048339A37}" presName="tx1" presStyleLbl="revTx" presStyleIdx="3" presStyleCnt="12"/>
      <dgm:spPr/>
      <dgm:t>
        <a:bodyPr/>
        <a:lstStyle/>
        <a:p>
          <a:endParaRPr lang="ru-RU"/>
        </a:p>
      </dgm:t>
    </dgm:pt>
    <dgm:pt modelId="{3F95BCF6-85B9-4910-8AD8-4E4AABEE539D}" type="pres">
      <dgm:prSet presAssocID="{58F33200-9E62-4BD3-944A-FF9048339A37}" presName="vert1" presStyleCnt="0"/>
      <dgm:spPr/>
    </dgm:pt>
    <dgm:pt modelId="{4D96B229-D461-49BA-A2D8-D436639E1F13}" type="pres">
      <dgm:prSet presAssocID="{A9698C5F-A874-462C-8C9E-5CD0CE3FFEB8}" presName="thickLine" presStyleLbl="alignNode1" presStyleIdx="4" presStyleCnt="12"/>
      <dgm:spPr/>
    </dgm:pt>
    <dgm:pt modelId="{D47FAAA8-8CD9-45DA-BE58-4AE07840C4F4}" type="pres">
      <dgm:prSet presAssocID="{A9698C5F-A874-462C-8C9E-5CD0CE3FFEB8}" presName="horz1" presStyleCnt="0"/>
      <dgm:spPr/>
    </dgm:pt>
    <dgm:pt modelId="{EB0CD561-3FE9-47D0-B66C-3CECA20F7CE1}" type="pres">
      <dgm:prSet presAssocID="{A9698C5F-A874-462C-8C9E-5CD0CE3FFEB8}" presName="tx1" presStyleLbl="revTx" presStyleIdx="4" presStyleCnt="12"/>
      <dgm:spPr/>
      <dgm:t>
        <a:bodyPr/>
        <a:lstStyle/>
        <a:p>
          <a:endParaRPr lang="ru-RU"/>
        </a:p>
      </dgm:t>
    </dgm:pt>
    <dgm:pt modelId="{8A343E48-6131-4423-B70F-B146C2EDCD55}" type="pres">
      <dgm:prSet presAssocID="{A9698C5F-A874-462C-8C9E-5CD0CE3FFEB8}" presName="vert1" presStyleCnt="0"/>
      <dgm:spPr/>
    </dgm:pt>
    <dgm:pt modelId="{4C60076A-28FA-48EB-B84B-24F0566E3529}" type="pres">
      <dgm:prSet presAssocID="{8FC711CC-BBE5-42C4-80BA-30CDBDC62568}" presName="thickLine" presStyleLbl="alignNode1" presStyleIdx="5" presStyleCnt="12"/>
      <dgm:spPr/>
    </dgm:pt>
    <dgm:pt modelId="{FF9E7AE9-8C81-40C5-9FCB-0121895346ED}" type="pres">
      <dgm:prSet presAssocID="{8FC711CC-BBE5-42C4-80BA-30CDBDC62568}" presName="horz1" presStyleCnt="0"/>
      <dgm:spPr/>
    </dgm:pt>
    <dgm:pt modelId="{FBDE3C65-3592-48D8-9881-C4DA3BBCCE75}" type="pres">
      <dgm:prSet presAssocID="{8FC711CC-BBE5-42C4-80BA-30CDBDC62568}" presName="tx1" presStyleLbl="revTx" presStyleIdx="5" presStyleCnt="12"/>
      <dgm:spPr/>
      <dgm:t>
        <a:bodyPr/>
        <a:lstStyle/>
        <a:p>
          <a:endParaRPr lang="ru-RU"/>
        </a:p>
      </dgm:t>
    </dgm:pt>
    <dgm:pt modelId="{4F4F8250-808A-4817-946B-5576BB30BE44}" type="pres">
      <dgm:prSet presAssocID="{8FC711CC-BBE5-42C4-80BA-30CDBDC62568}" presName="vert1" presStyleCnt="0"/>
      <dgm:spPr/>
    </dgm:pt>
    <dgm:pt modelId="{2E9E972F-9A20-4A27-BCDB-D54167C12041}" type="pres">
      <dgm:prSet presAssocID="{39393393-A52B-4DEF-80EA-02CA5D719655}" presName="thickLine" presStyleLbl="alignNode1" presStyleIdx="6" presStyleCnt="12"/>
      <dgm:spPr/>
    </dgm:pt>
    <dgm:pt modelId="{0C6E9BA7-E5A0-4A72-B0D1-B401F22B8DB9}" type="pres">
      <dgm:prSet presAssocID="{39393393-A52B-4DEF-80EA-02CA5D719655}" presName="horz1" presStyleCnt="0"/>
      <dgm:spPr/>
    </dgm:pt>
    <dgm:pt modelId="{9C5E274B-2FED-45D9-8F33-F1634DB87CA6}" type="pres">
      <dgm:prSet presAssocID="{39393393-A52B-4DEF-80EA-02CA5D719655}" presName="tx1" presStyleLbl="revTx" presStyleIdx="6" presStyleCnt="12"/>
      <dgm:spPr/>
      <dgm:t>
        <a:bodyPr/>
        <a:lstStyle/>
        <a:p>
          <a:endParaRPr lang="ru-RU"/>
        </a:p>
      </dgm:t>
    </dgm:pt>
    <dgm:pt modelId="{3C98EFF6-3D7B-49CB-83DA-3C86F566DF52}" type="pres">
      <dgm:prSet presAssocID="{39393393-A52B-4DEF-80EA-02CA5D719655}" presName="vert1" presStyleCnt="0"/>
      <dgm:spPr/>
    </dgm:pt>
    <dgm:pt modelId="{8E4C0A2E-FF10-42F3-9AF2-9E437361BA9F}" type="pres">
      <dgm:prSet presAssocID="{36808C34-74EC-4924-9A37-A0535DE30419}" presName="thickLine" presStyleLbl="alignNode1" presStyleIdx="7" presStyleCnt="12"/>
      <dgm:spPr/>
    </dgm:pt>
    <dgm:pt modelId="{5CDC7E15-2211-4ADC-86BB-D619624DAC58}" type="pres">
      <dgm:prSet presAssocID="{36808C34-74EC-4924-9A37-A0535DE30419}" presName="horz1" presStyleCnt="0"/>
      <dgm:spPr/>
    </dgm:pt>
    <dgm:pt modelId="{3B8A60D5-6AE9-497F-961F-05E70E3BD3C0}" type="pres">
      <dgm:prSet presAssocID="{36808C34-74EC-4924-9A37-A0535DE30419}" presName="tx1" presStyleLbl="revTx" presStyleIdx="7" presStyleCnt="12"/>
      <dgm:spPr/>
      <dgm:t>
        <a:bodyPr/>
        <a:lstStyle/>
        <a:p>
          <a:endParaRPr lang="ru-RU"/>
        </a:p>
      </dgm:t>
    </dgm:pt>
    <dgm:pt modelId="{45170B50-761F-4362-977D-40FB95C9B635}" type="pres">
      <dgm:prSet presAssocID="{36808C34-74EC-4924-9A37-A0535DE30419}" presName="vert1" presStyleCnt="0"/>
      <dgm:spPr/>
    </dgm:pt>
    <dgm:pt modelId="{BF7DDBE5-46A9-4C47-B212-7A0429D9CF56}" type="pres">
      <dgm:prSet presAssocID="{B41A988E-4CF3-4094-A348-9CEAEC85A16E}" presName="thickLine" presStyleLbl="alignNode1" presStyleIdx="8" presStyleCnt="12"/>
      <dgm:spPr/>
    </dgm:pt>
    <dgm:pt modelId="{4340F092-F315-49F5-9B32-65D482B0092B}" type="pres">
      <dgm:prSet presAssocID="{B41A988E-4CF3-4094-A348-9CEAEC85A16E}" presName="horz1" presStyleCnt="0"/>
      <dgm:spPr/>
    </dgm:pt>
    <dgm:pt modelId="{7022291D-41DF-4430-82C5-E87825C3C85B}" type="pres">
      <dgm:prSet presAssocID="{B41A988E-4CF3-4094-A348-9CEAEC85A16E}" presName="tx1" presStyleLbl="revTx" presStyleIdx="8" presStyleCnt="12"/>
      <dgm:spPr/>
      <dgm:t>
        <a:bodyPr/>
        <a:lstStyle/>
        <a:p>
          <a:endParaRPr lang="ru-RU"/>
        </a:p>
      </dgm:t>
    </dgm:pt>
    <dgm:pt modelId="{D5E1A4CE-A515-40F0-B924-DA0A17DFDEC5}" type="pres">
      <dgm:prSet presAssocID="{B41A988E-4CF3-4094-A348-9CEAEC85A16E}" presName="vert1" presStyleCnt="0"/>
      <dgm:spPr/>
    </dgm:pt>
    <dgm:pt modelId="{F6AFCEAF-82C9-43F1-B9B3-6BBC362D0C1E}" type="pres">
      <dgm:prSet presAssocID="{5E425030-7546-431B-BB97-552AB74A91F7}" presName="thickLine" presStyleLbl="alignNode1" presStyleIdx="9" presStyleCnt="12"/>
      <dgm:spPr/>
    </dgm:pt>
    <dgm:pt modelId="{932DFCA9-D531-4177-A94E-FD3ECA52316F}" type="pres">
      <dgm:prSet presAssocID="{5E425030-7546-431B-BB97-552AB74A91F7}" presName="horz1" presStyleCnt="0"/>
      <dgm:spPr/>
    </dgm:pt>
    <dgm:pt modelId="{2A178B4C-EA72-46BB-9029-73610C5DE3CC}" type="pres">
      <dgm:prSet presAssocID="{5E425030-7546-431B-BB97-552AB74A91F7}" presName="tx1" presStyleLbl="revTx" presStyleIdx="9" presStyleCnt="12"/>
      <dgm:spPr/>
      <dgm:t>
        <a:bodyPr/>
        <a:lstStyle/>
        <a:p>
          <a:endParaRPr lang="ru-RU"/>
        </a:p>
      </dgm:t>
    </dgm:pt>
    <dgm:pt modelId="{429BD6D9-FB2D-420A-9022-DCDFFB475043}" type="pres">
      <dgm:prSet presAssocID="{5E425030-7546-431B-BB97-552AB74A91F7}" presName="vert1" presStyleCnt="0"/>
      <dgm:spPr/>
    </dgm:pt>
    <dgm:pt modelId="{88B973FF-7693-4396-B59F-8ADC73448FDF}" type="pres">
      <dgm:prSet presAssocID="{EA103374-80F8-4FEA-80FD-E35C05F0BF8F}" presName="thickLine" presStyleLbl="alignNode1" presStyleIdx="10" presStyleCnt="12"/>
      <dgm:spPr/>
    </dgm:pt>
    <dgm:pt modelId="{17111C01-92CE-4B58-A17E-12912676BC45}" type="pres">
      <dgm:prSet presAssocID="{EA103374-80F8-4FEA-80FD-E35C05F0BF8F}" presName="horz1" presStyleCnt="0"/>
      <dgm:spPr/>
    </dgm:pt>
    <dgm:pt modelId="{C9D444D4-F6F4-476D-8455-7530F0B12E2F}" type="pres">
      <dgm:prSet presAssocID="{EA103374-80F8-4FEA-80FD-E35C05F0BF8F}" presName="tx1" presStyleLbl="revTx" presStyleIdx="10" presStyleCnt="12"/>
      <dgm:spPr/>
      <dgm:t>
        <a:bodyPr/>
        <a:lstStyle/>
        <a:p>
          <a:endParaRPr lang="ru-RU"/>
        </a:p>
      </dgm:t>
    </dgm:pt>
    <dgm:pt modelId="{ABAB75FD-6923-496D-BCD4-04359D2D2815}" type="pres">
      <dgm:prSet presAssocID="{EA103374-80F8-4FEA-80FD-E35C05F0BF8F}" presName="vert1" presStyleCnt="0"/>
      <dgm:spPr/>
    </dgm:pt>
    <dgm:pt modelId="{89833075-DF8C-4C42-8B3E-20E4790F8AEE}" type="pres">
      <dgm:prSet presAssocID="{3CF93494-CCE6-4804-89D4-AFD9187BAD3B}" presName="thickLine" presStyleLbl="alignNode1" presStyleIdx="11" presStyleCnt="12"/>
      <dgm:spPr/>
    </dgm:pt>
    <dgm:pt modelId="{03D906CC-A721-4846-B03E-60E751DB788D}" type="pres">
      <dgm:prSet presAssocID="{3CF93494-CCE6-4804-89D4-AFD9187BAD3B}" presName="horz1" presStyleCnt="0"/>
      <dgm:spPr/>
    </dgm:pt>
    <dgm:pt modelId="{482A3F22-D8A2-4070-8895-8BE192A2E6E8}" type="pres">
      <dgm:prSet presAssocID="{3CF93494-CCE6-4804-89D4-AFD9187BAD3B}" presName="tx1" presStyleLbl="revTx" presStyleIdx="11" presStyleCnt="12"/>
      <dgm:spPr/>
      <dgm:t>
        <a:bodyPr/>
        <a:lstStyle/>
        <a:p>
          <a:endParaRPr lang="ru-RU"/>
        </a:p>
      </dgm:t>
    </dgm:pt>
    <dgm:pt modelId="{E1E61279-C9ED-46B2-99A6-5AEDF9ECCDED}" type="pres">
      <dgm:prSet presAssocID="{3CF93494-CCE6-4804-89D4-AFD9187BAD3B}" presName="vert1" presStyleCnt="0"/>
      <dgm:spPr/>
    </dgm:pt>
  </dgm:ptLst>
  <dgm:cxnLst>
    <dgm:cxn modelId="{8A03516D-9AFF-40FC-91CE-D4F1B73BD079}" type="presOf" srcId="{C0DC6C87-6D8C-4E19-9ED9-C8AAE45120BD}" destId="{8F4A1B19-F4A2-4C8C-9F86-40A40E823623}" srcOrd="0" destOrd="0" presId="urn:microsoft.com/office/officeart/2008/layout/LinedList"/>
    <dgm:cxn modelId="{95D86FEE-32A8-45AF-B2E8-2D023B5D79FA}" type="presOf" srcId="{3C629CDD-20E5-41F8-9513-C888A2E75384}" destId="{D0F6869F-0C3B-4CF2-81A5-02C72EA14EA5}" srcOrd="0" destOrd="0" presId="urn:microsoft.com/office/officeart/2008/layout/LinedList"/>
    <dgm:cxn modelId="{4F232CF6-D9D1-47AF-8EC4-D7CBFF1328DA}" type="presOf" srcId="{5E425030-7546-431B-BB97-552AB74A91F7}" destId="{2A178B4C-EA72-46BB-9029-73610C5DE3CC}" srcOrd="0" destOrd="0" presId="urn:microsoft.com/office/officeart/2008/layout/LinedList"/>
    <dgm:cxn modelId="{8173A52A-B93A-42E4-8A72-D42E6824DC8F}" srcId="{3C629CDD-20E5-41F8-9513-C888A2E75384}" destId="{C0DC6C87-6D8C-4E19-9ED9-C8AAE45120BD}" srcOrd="0" destOrd="0" parTransId="{5C3E0072-D055-49AC-AA07-77839808C5AD}" sibTransId="{86AF5B56-F97A-4C74-BD21-C62E96B14D27}"/>
    <dgm:cxn modelId="{36235D95-D355-4732-AE4A-0DF792EF3240}" type="presOf" srcId="{3CF93494-CCE6-4804-89D4-AFD9187BAD3B}" destId="{482A3F22-D8A2-4070-8895-8BE192A2E6E8}" srcOrd="0" destOrd="0" presId="urn:microsoft.com/office/officeart/2008/layout/LinedList"/>
    <dgm:cxn modelId="{991BB1BB-71B1-4990-86D1-70BB9912CEF3}" type="presOf" srcId="{4E67DF8E-6CA3-471B-95A5-8685DCD16E2C}" destId="{2CC62EC0-5CAF-467B-9339-000EB03C7A8A}" srcOrd="0" destOrd="0" presId="urn:microsoft.com/office/officeart/2008/layout/LinedList"/>
    <dgm:cxn modelId="{9553F2B5-09A0-4AD9-8C08-562AE3DEE2C8}" srcId="{3C629CDD-20E5-41F8-9513-C888A2E75384}" destId="{5E425030-7546-431B-BB97-552AB74A91F7}" srcOrd="9" destOrd="0" parTransId="{66F5DC7B-349B-4B66-AEC1-E5DD519827DE}" sibTransId="{A829EC5E-0C86-42BA-92EA-8F64410782C0}"/>
    <dgm:cxn modelId="{8924FF31-35AB-4056-8A60-2BD7D55B31CA}" srcId="{3C629CDD-20E5-41F8-9513-C888A2E75384}" destId="{8FC711CC-BBE5-42C4-80BA-30CDBDC62568}" srcOrd="5" destOrd="0" parTransId="{584CF9D7-FE3C-4FEF-BC97-9C15ECD6C0C6}" sibTransId="{4C9A78ED-B088-494E-9AFD-5E29006C180C}"/>
    <dgm:cxn modelId="{049DC0DF-843A-491E-BD16-C2CC90489760}" srcId="{3C629CDD-20E5-41F8-9513-C888A2E75384}" destId="{39393393-A52B-4DEF-80EA-02CA5D719655}" srcOrd="6" destOrd="0" parTransId="{5BF54E3B-9A4D-48A7-BDBC-D25AADCC6289}" sibTransId="{3BEBFF7F-FB8B-4787-8D1C-D9CEA9F0E83D}"/>
    <dgm:cxn modelId="{8C5115FA-371D-43B9-B2B0-7C17A85316A1}" srcId="{3C629CDD-20E5-41F8-9513-C888A2E75384}" destId="{B41A988E-4CF3-4094-A348-9CEAEC85A16E}" srcOrd="8" destOrd="0" parTransId="{392EBB12-7488-4FAD-A8E5-DD5826FAE9CD}" sibTransId="{121F99EA-693B-4599-8E49-172DA8C00442}"/>
    <dgm:cxn modelId="{56A3680E-80E0-45D8-AB3C-F4998FBF9556}" srcId="{3C629CDD-20E5-41F8-9513-C888A2E75384}" destId="{EA103374-80F8-4FEA-80FD-E35C05F0BF8F}" srcOrd="10" destOrd="0" parTransId="{0599BE0D-B2CC-48EF-900B-A5A339043965}" sibTransId="{578229A5-B04A-48FE-AB2B-EB96B68243DE}"/>
    <dgm:cxn modelId="{004CC736-7F7A-41D6-82AD-4AE9C3F94805}" type="presOf" srcId="{36808C34-74EC-4924-9A37-A0535DE30419}" destId="{3B8A60D5-6AE9-497F-961F-05E70E3BD3C0}" srcOrd="0" destOrd="0" presId="urn:microsoft.com/office/officeart/2008/layout/LinedList"/>
    <dgm:cxn modelId="{E382AB61-0C1F-44F1-9C30-89DD72CFB25A}" type="presOf" srcId="{B41A988E-4CF3-4094-A348-9CEAEC85A16E}" destId="{7022291D-41DF-4430-82C5-E87825C3C85B}" srcOrd="0" destOrd="0" presId="urn:microsoft.com/office/officeart/2008/layout/LinedList"/>
    <dgm:cxn modelId="{899873F0-A9BE-43E8-AD39-B5D37B4CFE96}" srcId="{3C629CDD-20E5-41F8-9513-C888A2E75384}" destId="{36808C34-74EC-4924-9A37-A0535DE30419}" srcOrd="7" destOrd="0" parTransId="{20F935B6-8652-47AC-9980-712B39D8FE70}" sibTransId="{B3A39223-7D69-48D2-8EE6-F398A5630EE6}"/>
    <dgm:cxn modelId="{71FC1822-7A24-4226-A706-6FFA42A3EC97}" srcId="{3C629CDD-20E5-41F8-9513-C888A2E75384}" destId="{A3306774-569B-4F6A-BEBA-A0D135EF0B2A}" srcOrd="2" destOrd="0" parTransId="{D0867A08-41AA-4B29-990A-F7905447D239}" sibTransId="{445CAABF-9E9C-49CA-B98A-9657B5F9D6CD}"/>
    <dgm:cxn modelId="{9723F249-3D56-4DDB-BBDF-FB24AB38CDB2}" type="presOf" srcId="{A9698C5F-A874-462C-8C9E-5CD0CE3FFEB8}" destId="{EB0CD561-3FE9-47D0-B66C-3CECA20F7CE1}" srcOrd="0" destOrd="0" presId="urn:microsoft.com/office/officeart/2008/layout/LinedList"/>
    <dgm:cxn modelId="{DB1EE01A-7257-4A69-910B-44842C672E22}" srcId="{3C629CDD-20E5-41F8-9513-C888A2E75384}" destId="{58F33200-9E62-4BD3-944A-FF9048339A37}" srcOrd="3" destOrd="0" parTransId="{F04C9897-F00D-4CF8-8012-CA2CA93FD471}" sibTransId="{A7D18302-2D0B-453B-AFD1-031928424E99}"/>
    <dgm:cxn modelId="{C4681D8B-17CB-49C0-BA55-45D932CAD123}" type="presOf" srcId="{8FC711CC-BBE5-42C4-80BA-30CDBDC62568}" destId="{FBDE3C65-3592-48D8-9881-C4DA3BBCCE75}" srcOrd="0" destOrd="0" presId="urn:microsoft.com/office/officeart/2008/layout/LinedList"/>
    <dgm:cxn modelId="{32D487F0-C423-4F7A-981B-87E1BFEAD5C0}" type="presOf" srcId="{58F33200-9E62-4BD3-944A-FF9048339A37}" destId="{7B2EAB58-EA4F-45D8-B806-77881711A4C4}" srcOrd="0" destOrd="0" presId="urn:microsoft.com/office/officeart/2008/layout/LinedList"/>
    <dgm:cxn modelId="{5B0D5551-F50F-4DDF-B723-47874B6ED4C4}" type="presOf" srcId="{A3306774-569B-4F6A-BEBA-A0D135EF0B2A}" destId="{0202A56C-9366-4258-873A-9FF4A3065549}" srcOrd="0" destOrd="0" presId="urn:microsoft.com/office/officeart/2008/layout/LinedList"/>
    <dgm:cxn modelId="{0B1713BA-3A60-40FA-B69A-052D49A33772}" type="presOf" srcId="{39393393-A52B-4DEF-80EA-02CA5D719655}" destId="{9C5E274B-2FED-45D9-8F33-F1634DB87CA6}" srcOrd="0" destOrd="0" presId="urn:microsoft.com/office/officeart/2008/layout/LinedList"/>
    <dgm:cxn modelId="{D1ACB020-3D6A-471C-863C-A5C37D74BC31}" srcId="{3C629CDD-20E5-41F8-9513-C888A2E75384}" destId="{3CF93494-CCE6-4804-89D4-AFD9187BAD3B}" srcOrd="11" destOrd="0" parTransId="{3F487EF9-3FC3-4638-A819-2F969C4E8533}" sibTransId="{3A4741C0-BD22-42D4-9ADE-DFF4F507CE8B}"/>
    <dgm:cxn modelId="{9CEED2B3-5995-4ADF-BAA8-ABAF93D94D9F}" srcId="{3C629CDD-20E5-41F8-9513-C888A2E75384}" destId="{A9698C5F-A874-462C-8C9E-5CD0CE3FFEB8}" srcOrd="4" destOrd="0" parTransId="{147D5AE4-5FF6-4606-85CD-1C80F1C5CA8E}" sibTransId="{5AD6FF92-1E65-4D88-834A-B05F71792C3E}"/>
    <dgm:cxn modelId="{A9E2993C-4254-40B6-8357-4E8156654597}" srcId="{3C629CDD-20E5-41F8-9513-C888A2E75384}" destId="{4E67DF8E-6CA3-471B-95A5-8685DCD16E2C}" srcOrd="1" destOrd="0" parTransId="{5509CA53-611B-4D91-AB8B-26CD1AEE6897}" sibTransId="{A476E69D-30A4-44D4-BCA6-2826329DF315}"/>
    <dgm:cxn modelId="{907B3796-CF4C-40B4-A384-3D4374F004C1}" type="presOf" srcId="{EA103374-80F8-4FEA-80FD-E35C05F0BF8F}" destId="{C9D444D4-F6F4-476D-8455-7530F0B12E2F}" srcOrd="0" destOrd="0" presId="urn:microsoft.com/office/officeart/2008/layout/LinedList"/>
    <dgm:cxn modelId="{4522D476-D1D5-4E89-83D4-7709E0AFEBD2}" type="presParOf" srcId="{D0F6869F-0C3B-4CF2-81A5-02C72EA14EA5}" destId="{FA602A24-B107-4FD0-AC16-6393F2B3D54A}" srcOrd="0" destOrd="0" presId="urn:microsoft.com/office/officeart/2008/layout/LinedList"/>
    <dgm:cxn modelId="{41DC66EE-27BF-430A-91EE-5CCFF25AEB2F}" type="presParOf" srcId="{D0F6869F-0C3B-4CF2-81A5-02C72EA14EA5}" destId="{40105212-0353-4D0B-8643-0752212B4C4E}" srcOrd="1" destOrd="0" presId="urn:microsoft.com/office/officeart/2008/layout/LinedList"/>
    <dgm:cxn modelId="{D4809418-5D3F-486F-A3EC-5C5F3987D4B6}" type="presParOf" srcId="{40105212-0353-4D0B-8643-0752212B4C4E}" destId="{8F4A1B19-F4A2-4C8C-9F86-40A40E823623}" srcOrd="0" destOrd="0" presId="urn:microsoft.com/office/officeart/2008/layout/LinedList"/>
    <dgm:cxn modelId="{BA3B4142-23B2-40C4-8D7B-815409C05F5E}" type="presParOf" srcId="{40105212-0353-4D0B-8643-0752212B4C4E}" destId="{5BF4B114-8D4E-4D33-B863-651DBD66F02B}" srcOrd="1" destOrd="0" presId="urn:microsoft.com/office/officeart/2008/layout/LinedList"/>
    <dgm:cxn modelId="{A1F5C60A-336B-40FA-AD4D-682C059557AC}" type="presParOf" srcId="{D0F6869F-0C3B-4CF2-81A5-02C72EA14EA5}" destId="{20E4062C-653D-4C44-ABE5-2007D0A2B1AD}" srcOrd="2" destOrd="0" presId="urn:microsoft.com/office/officeart/2008/layout/LinedList"/>
    <dgm:cxn modelId="{29743A9B-E623-4D01-90FA-3D8805637456}" type="presParOf" srcId="{D0F6869F-0C3B-4CF2-81A5-02C72EA14EA5}" destId="{AEA06D5C-E55A-4489-9B79-9D934FB98483}" srcOrd="3" destOrd="0" presId="urn:microsoft.com/office/officeart/2008/layout/LinedList"/>
    <dgm:cxn modelId="{6BC37BC0-739B-486A-BF7D-2F222B466813}" type="presParOf" srcId="{AEA06D5C-E55A-4489-9B79-9D934FB98483}" destId="{2CC62EC0-5CAF-467B-9339-000EB03C7A8A}" srcOrd="0" destOrd="0" presId="urn:microsoft.com/office/officeart/2008/layout/LinedList"/>
    <dgm:cxn modelId="{7710892E-5946-4A77-906A-7A8F2A6BD3F0}" type="presParOf" srcId="{AEA06D5C-E55A-4489-9B79-9D934FB98483}" destId="{36E3FD55-ED2D-4623-83AA-307641F3601A}" srcOrd="1" destOrd="0" presId="urn:microsoft.com/office/officeart/2008/layout/LinedList"/>
    <dgm:cxn modelId="{0601EC03-9232-4B43-9606-8991D4B3329B}" type="presParOf" srcId="{D0F6869F-0C3B-4CF2-81A5-02C72EA14EA5}" destId="{D38605C8-761C-432F-8355-72C8B9945689}" srcOrd="4" destOrd="0" presId="urn:microsoft.com/office/officeart/2008/layout/LinedList"/>
    <dgm:cxn modelId="{484D9910-9461-4C2F-9130-78D200A0ED30}" type="presParOf" srcId="{D0F6869F-0C3B-4CF2-81A5-02C72EA14EA5}" destId="{38B33380-42A1-4526-954A-DAA9267BD451}" srcOrd="5" destOrd="0" presId="urn:microsoft.com/office/officeart/2008/layout/LinedList"/>
    <dgm:cxn modelId="{1B8CD2A0-18C0-4116-8E0A-906339F9A59A}" type="presParOf" srcId="{38B33380-42A1-4526-954A-DAA9267BD451}" destId="{0202A56C-9366-4258-873A-9FF4A3065549}" srcOrd="0" destOrd="0" presId="urn:microsoft.com/office/officeart/2008/layout/LinedList"/>
    <dgm:cxn modelId="{6A9E661C-A1A2-4C64-98FB-8774C12DF0DF}" type="presParOf" srcId="{38B33380-42A1-4526-954A-DAA9267BD451}" destId="{08AAE297-587F-4B22-A22E-A9BB692088C4}" srcOrd="1" destOrd="0" presId="urn:microsoft.com/office/officeart/2008/layout/LinedList"/>
    <dgm:cxn modelId="{D8FE92C0-F3B6-4916-AB5C-302A59146865}" type="presParOf" srcId="{D0F6869F-0C3B-4CF2-81A5-02C72EA14EA5}" destId="{2657A0B5-900A-485A-AFA8-F4FB33625C8F}" srcOrd="6" destOrd="0" presId="urn:microsoft.com/office/officeart/2008/layout/LinedList"/>
    <dgm:cxn modelId="{B20C9324-472E-41E9-9405-9B54479B8993}" type="presParOf" srcId="{D0F6869F-0C3B-4CF2-81A5-02C72EA14EA5}" destId="{65ED86D6-D6F5-49FD-B6A4-A89FE9536048}" srcOrd="7" destOrd="0" presId="urn:microsoft.com/office/officeart/2008/layout/LinedList"/>
    <dgm:cxn modelId="{0E02B9F3-FB9A-4FDA-962D-C5D83C55F75F}" type="presParOf" srcId="{65ED86D6-D6F5-49FD-B6A4-A89FE9536048}" destId="{7B2EAB58-EA4F-45D8-B806-77881711A4C4}" srcOrd="0" destOrd="0" presId="urn:microsoft.com/office/officeart/2008/layout/LinedList"/>
    <dgm:cxn modelId="{43A72AFC-E911-4B44-9DDE-FAB66539090C}" type="presParOf" srcId="{65ED86D6-D6F5-49FD-B6A4-A89FE9536048}" destId="{3F95BCF6-85B9-4910-8AD8-4E4AABEE539D}" srcOrd="1" destOrd="0" presId="urn:microsoft.com/office/officeart/2008/layout/LinedList"/>
    <dgm:cxn modelId="{10A1B9FD-9266-480A-8B43-59A3D7F222ED}" type="presParOf" srcId="{D0F6869F-0C3B-4CF2-81A5-02C72EA14EA5}" destId="{4D96B229-D461-49BA-A2D8-D436639E1F13}" srcOrd="8" destOrd="0" presId="urn:microsoft.com/office/officeart/2008/layout/LinedList"/>
    <dgm:cxn modelId="{929C2AD2-6324-43A1-B996-F2E8CBE7B95A}" type="presParOf" srcId="{D0F6869F-0C3B-4CF2-81A5-02C72EA14EA5}" destId="{D47FAAA8-8CD9-45DA-BE58-4AE07840C4F4}" srcOrd="9" destOrd="0" presId="urn:microsoft.com/office/officeart/2008/layout/LinedList"/>
    <dgm:cxn modelId="{38B73160-CCFE-439E-A6A9-1749F869A92C}" type="presParOf" srcId="{D47FAAA8-8CD9-45DA-BE58-4AE07840C4F4}" destId="{EB0CD561-3FE9-47D0-B66C-3CECA20F7CE1}" srcOrd="0" destOrd="0" presId="urn:microsoft.com/office/officeart/2008/layout/LinedList"/>
    <dgm:cxn modelId="{B97F5CBB-35D5-4535-A511-05A051F851EC}" type="presParOf" srcId="{D47FAAA8-8CD9-45DA-BE58-4AE07840C4F4}" destId="{8A343E48-6131-4423-B70F-B146C2EDCD55}" srcOrd="1" destOrd="0" presId="urn:microsoft.com/office/officeart/2008/layout/LinedList"/>
    <dgm:cxn modelId="{BCF819A0-726C-43B2-B04E-A601B9E1B7E0}" type="presParOf" srcId="{D0F6869F-0C3B-4CF2-81A5-02C72EA14EA5}" destId="{4C60076A-28FA-48EB-B84B-24F0566E3529}" srcOrd="10" destOrd="0" presId="urn:microsoft.com/office/officeart/2008/layout/LinedList"/>
    <dgm:cxn modelId="{F7699033-0964-40C7-B2CF-97CBD021B6B2}" type="presParOf" srcId="{D0F6869F-0C3B-4CF2-81A5-02C72EA14EA5}" destId="{FF9E7AE9-8C81-40C5-9FCB-0121895346ED}" srcOrd="11" destOrd="0" presId="urn:microsoft.com/office/officeart/2008/layout/LinedList"/>
    <dgm:cxn modelId="{DB3367DB-496A-4F34-AA66-6C39BC4BF799}" type="presParOf" srcId="{FF9E7AE9-8C81-40C5-9FCB-0121895346ED}" destId="{FBDE3C65-3592-48D8-9881-C4DA3BBCCE75}" srcOrd="0" destOrd="0" presId="urn:microsoft.com/office/officeart/2008/layout/LinedList"/>
    <dgm:cxn modelId="{79C62B79-C925-418F-BB64-E2C514BB0914}" type="presParOf" srcId="{FF9E7AE9-8C81-40C5-9FCB-0121895346ED}" destId="{4F4F8250-808A-4817-946B-5576BB30BE44}" srcOrd="1" destOrd="0" presId="urn:microsoft.com/office/officeart/2008/layout/LinedList"/>
    <dgm:cxn modelId="{0B7FCE09-D5EE-4B70-95EB-3A05478D917D}" type="presParOf" srcId="{D0F6869F-0C3B-4CF2-81A5-02C72EA14EA5}" destId="{2E9E972F-9A20-4A27-BCDB-D54167C12041}" srcOrd="12" destOrd="0" presId="urn:microsoft.com/office/officeart/2008/layout/LinedList"/>
    <dgm:cxn modelId="{ABE2A5BC-9B56-410A-B90C-103EF643FAFF}" type="presParOf" srcId="{D0F6869F-0C3B-4CF2-81A5-02C72EA14EA5}" destId="{0C6E9BA7-E5A0-4A72-B0D1-B401F22B8DB9}" srcOrd="13" destOrd="0" presId="urn:microsoft.com/office/officeart/2008/layout/LinedList"/>
    <dgm:cxn modelId="{2A87EE43-CE42-42E3-B0CA-4302FB24147B}" type="presParOf" srcId="{0C6E9BA7-E5A0-4A72-B0D1-B401F22B8DB9}" destId="{9C5E274B-2FED-45D9-8F33-F1634DB87CA6}" srcOrd="0" destOrd="0" presId="urn:microsoft.com/office/officeart/2008/layout/LinedList"/>
    <dgm:cxn modelId="{5555A2F3-1A9F-4C77-905F-42D1394478CA}" type="presParOf" srcId="{0C6E9BA7-E5A0-4A72-B0D1-B401F22B8DB9}" destId="{3C98EFF6-3D7B-49CB-83DA-3C86F566DF52}" srcOrd="1" destOrd="0" presId="urn:microsoft.com/office/officeart/2008/layout/LinedList"/>
    <dgm:cxn modelId="{F67938BD-DA78-4C7D-983E-2A030AADA1C4}" type="presParOf" srcId="{D0F6869F-0C3B-4CF2-81A5-02C72EA14EA5}" destId="{8E4C0A2E-FF10-42F3-9AF2-9E437361BA9F}" srcOrd="14" destOrd="0" presId="urn:microsoft.com/office/officeart/2008/layout/LinedList"/>
    <dgm:cxn modelId="{6F3C4544-2039-4588-A785-95A5AE40F10A}" type="presParOf" srcId="{D0F6869F-0C3B-4CF2-81A5-02C72EA14EA5}" destId="{5CDC7E15-2211-4ADC-86BB-D619624DAC58}" srcOrd="15" destOrd="0" presId="urn:microsoft.com/office/officeart/2008/layout/LinedList"/>
    <dgm:cxn modelId="{EC0E6A21-CA25-49E9-8215-CB8986039600}" type="presParOf" srcId="{5CDC7E15-2211-4ADC-86BB-D619624DAC58}" destId="{3B8A60D5-6AE9-497F-961F-05E70E3BD3C0}" srcOrd="0" destOrd="0" presId="urn:microsoft.com/office/officeart/2008/layout/LinedList"/>
    <dgm:cxn modelId="{80733677-47A6-4043-A588-52D1142D0D87}" type="presParOf" srcId="{5CDC7E15-2211-4ADC-86BB-D619624DAC58}" destId="{45170B50-761F-4362-977D-40FB95C9B635}" srcOrd="1" destOrd="0" presId="urn:microsoft.com/office/officeart/2008/layout/LinedList"/>
    <dgm:cxn modelId="{ACA9C6A4-845F-4204-AFDF-38E93B22CE44}" type="presParOf" srcId="{D0F6869F-0C3B-4CF2-81A5-02C72EA14EA5}" destId="{BF7DDBE5-46A9-4C47-B212-7A0429D9CF56}" srcOrd="16" destOrd="0" presId="urn:microsoft.com/office/officeart/2008/layout/LinedList"/>
    <dgm:cxn modelId="{40556283-0966-4177-AE99-D88F4FB61349}" type="presParOf" srcId="{D0F6869F-0C3B-4CF2-81A5-02C72EA14EA5}" destId="{4340F092-F315-49F5-9B32-65D482B0092B}" srcOrd="17" destOrd="0" presId="urn:microsoft.com/office/officeart/2008/layout/LinedList"/>
    <dgm:cxn modelId="{ED7E1831-5F54-4080-8E56-BC6918A53339}" type="presParOf" srcId="{4340F092-F315-49F5-9B32-65D482B0092B}" destId="{7022291D-41DF-4430-82C5-E87825C3C85B}" srcOrd="0" destOrd="0" presId="urn:microsoft.com/office/officeart/2008/layout/LinedList"/>
    <dgm:cxn modelId="{E275EF1B-C982-40F4-9454-7C81D07C1794}" type="presParOf" srcId="{4340F092-F315-49F5-9B32-65D482B0092B}" destId="{D5E1A4CE-A515-40F0-B924-DA0A17DFDEC5}" srcOrd="1" destOrd="0" presId="urn:microsoft.com/office/officeart/2008/layout/LinedList"/>
    <dgm:cxn modelId="{1EAB8D65-C96A-4F08-93DB-26E7ABAA8DEC}" type="presParOf" srcId="{D0F6869F-0C3B-4CF2-81A5-02C72EA14EA5}" destId="{F6AFCEAF-82C9-43F1-B9B3-6BBC362D0C1E}" srcOrd="18" destOrd="0" presId="urn:microsoft.com/office/officeart/2008/layout/LinedList"/>
    <dgm:cxn modelId="{B6257D6E-85B9-4B2D-A588-0754AE16EB0F}" type="presParOf" srcId="{D0F6869F-0C3B-4CF2-81A5-02C72EA14EA5}" destId="{932DFCA9-D531-4177-A94E-FD3ECA52316F}" srcOrd="19" destOrd="0" presId="urn:microsoft.com/office/officeart/2008/layout/LinedList"/>
    <dgm:cxn modelId="{EA0C07EC-53BE-4EA0-9382-4482A96E589F}" type="presParOf" srcId="{932DFCA9-D531-4177-A94E-FD3ECA52316F}" destId="{2A178B4C-EA72-46BB-9029-73610C5DE3CC}" srcOrd="0" destOrd="0" presId="urn:microsoft.com/office/officeart/2008/layout/LinedList"/>
    <dgm:cxn modelId="{CE1F2725-6505-404E-B51F-0E519BF06010}" type="presParOf" srcId="{932DFCA9-D531-4177-A94E-FD3ECA52316F}" destId="{429BD6D9-FB2D-420A-9022-DCDFFB475043}" srcOrd="1" destOrd="0" presId="urn:microsoft.com/office/officeart/2008/layout/LinedList"/>
    <dgm:cxn modelId="{69F15AB0-C930-4C83-971F-9636D3BBC646}" type="presParOf" srcId="{D0F6869F-0C3B-4CF2-81A5-02C72EA14EA5}" destId="{88B973FF-7693-4396-B59F-8ADC73448FDF}" srcOrd="20" destOrd="0" presId="urn:microsoft.com/office/officeart/2008/layout/LinedList"/>
    <dgm:cxn modelId="{CFED9D75-22D8-40AD-BFBF-8802C1B4B40F}" type="presParOf" srcId="{D0F6869F-0C3B-4CF2-81A5-02C72EA14EA5}" destId="{17111C01-92CE-4B58-A17E-12912676BC45}" srcOrd="21" destOrd="0" presId="urn:microsoft.com/office/officeart/2008/layout/LinedList"/>
    <dgm:cxn modelId="{CBE7B309-FAC3-4BAA-AEC9-2BDC215FA5CD}" type="presParOf" srcId="{17111C01-92CE-4B58-A17E-12912676BC45}" destId="{C9D444D4-F6F4-476D-8455-7530F0B12E2F}" srcOrd="0" destOrd="0" presId="urn:microsoft.com/office/officeart/2008/layout/LinedList"/>
    <dgm:cxn modelId="{144732FA-A387-442F-B6EC-E7B4D6DF5267}" type="presParOf" srcId="{17111C01-92CE-4B58-A17E-12912676BC45}" destId="{ABAB75FD-6923-496D-BCD4-04359D2D2815}" srcOrd="1" destOrd="0" presId="urn:microsoft.com/office/officeart/2008/layout/LinedList"/>
    <dgm:cxn modelId="{95B8C635-B9E9-4F7C-81CC-BEBC87C379CC}" type="presParOf" srcId="{D0F6869F-0C3B-4CF2-81A5-02C72EA14EA5}" destId="{89833075-DF8C-4C42-8B3E-20E4790F8AEE}" srcOrd="22" destOrd="0" presId="urn:microsoft.com/office/officeart/2008/layout/LinedList"/>
    <dgm:cxn modelId="{80120354-8FD1-4E7E-B307-364FAF53E2F8}" type="presParOf" srcId="{D0F6869F-0C3B-4CF2-81A5-02C72EA14EA5}" destId="{03D906CC-A721-4846-B03E-60E751DB788D}" srcOrd="23" destOrd="0" presId="urn:microsoft.com/office/officeart/2008/layout/LinedList"/>
    <dgm:cxn modelId="{D062E3BB-D535-4A01-A11A-B1C4CAF29A51}" type="presParOf" srcId="{03D906CC-A721-4846-B03E-60E751DB788D}" destId="{482A3F22-D8A2-4070-8895-8BE192A2E6E8}" srcOrd="0" destOrd="0" presId="urn:microsoft.com/office/officeart/2008/layout/LinedList"/>
    <dgm:cxn modelId="{F94F619B-2FA3-4565-B2C3-BA4624253ADE}" type="presParOf" srcId="{03D906CC-A721-4846-B03E-60E751DB788D}" destId="{E1E61279-C9ED-46B2-99A6-5AEDF9ECCDE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2C700E0-2D19-40FB-9174-A1B3429D5EB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ru-RU"/>
        </a:p>
      </dgm:t>
    </dgm:pt>
    <dgm:pt modelId="{E01F4A48-90C1-4CB5-BF10-B184FD9FE413}">
      <dgm:prSet phldrT="[Текст]" custT="1"/>
      <dgm:spPr/>
      <dgm:t>
        <a:bodyPr/>
        <a:lstStyle/>
        <a:p>
          <a:pPr marL="216000"/>
          <a:r>
            <a:rPr lang="ru-RU" sz="2000" dirty="0" smtClean="0">
              <a:solidFill>
                <a:srgbClr val="FF0000"/>
              </a:solidFill>
              <a:latin typeface="Calibri" panose="020F0502020204030204" pitchFamily="34" charset="0"/>
              <a:ea typeface="Calibri" panose="020F0502020204030204" pitchFamily="34" charset="0"/>
            </a:rPr>
            <a:t>Альметьевскому</a:t>
          </a:r>
          <a:endParaRPr lang="ru-RU" sz="2000" dirty="0">
            <a:solidFill>
              <a:srgbClr val="FF0000"/>
            </a:solidFill>
          </a:endParaRPr>
        </a:p>
      </dgm:t>
    </dgm:pt>
    <dgm:pt modelId="{D67D1C1D-5F1F-42A2-8222-B6FD5372A5C1}" type="parTrans" cxnId="{A64E7D01-0FA0-47B0-A756-907EFBEBEBD7}">
      <dgm:prSet/>
      <dgm:spPr/>
      <dgm:t>
        <a:bodyPr/>
        <a:lstStyle/>
        <a:p>
          <a:pPr marL="216000"/>
          <a:endParaRPr lang="ru-RU" sz="2000">
            <a:solidFill>
              <a:srgbClr val="FF0000"/>
            </a:solidFill>
          </a:endParaRPr>
        </a:p>
      </dgm:t>
    </dgm:pt>
    <dgm:pt modelId="{CC565B59-9B5E-4893-89CA-B33BB12506F7}" type="sibTrans" cxnId="{A64E7D01-0FA0-47B0-A756-907EFBEBEBD7}">
      <dgm:prSet/>
      <dgm:spPr/>
      <dgm:t>
        <a:bodyPr/>
        <a:lstStyle/>
        <a:p>
          <a:pPr marL="216000"/>
          <a:endParaRPr lang="ru-RU" sz="2000">
            <a:solidFill>
              <a:srgbClr val="FF0000"/>
            </a:solidFill>
          </a:endParaRPr>
        </a:p>
      </dgm:t>
    </dgm:pt>
    <dgm:pt modelId="{02ABC4A3-AEC4-4E6D-938B-39BEDBF55523}">
      <dgm:prSet custT="1"/>
      <dgm:spPr/>
      <dgm:t>
        <a:bodyPr/>
        <a:lstStyle/>
        <a:p>
          <a:pPr marL="216000"/>
          <a:r>
            <a:rPr lang="ru-RU" sz="2000" smtClean="0">
              <a:solidFill>
                <a:srgbClr val="FF0000"/>
              </a:solidFill>
              <a:latin typeface="Calibri" panose="020F0502020204030204" pitchFamily="34" charset="0"/>
              <a:ea typeface="Calibri" panose="020F0502020204030204" pitchFamily="34" charset="0"/>
            </a:rPr>
            <a:t>Верхнеуслонскому</a:t>
          </a:r>
          <a:endParaRPr lang="ru-RU" sz="2000" dirty="0" smtClean="0">
            <a:solidFill>
              <a:srgbClr val="FF0000"/>
            </a:solidFill>
            <a:latin typeface="Calibri" panose="020F0502020204030204" pitchFamily="34" charset="0"/>
            <a:ea typeface="Calibri" panose="020F0502020204030204" pitchFamily="34" charset="0"/>
          </a:endParaRPr>
        </a:p>
      </dgm:t>
    </dgm:pt>
    <dgm:pt modelId="{EE723C98-E50E-4CA8-A0B6-223FE2538F21}" type="parTrans" cxnId="{0C0DE3AA-A446-44A2-870B-55470D1486FA}">
      <dgm:prSet/>
      <dgm:spPr/>
      <dgm:t>
        <a:bodyPr/>
        <a:lstStyle/>
        <a:p>
          <a:pPr marL="216000"/>
          <a:endParaRPr lang="ru-RU" sz="2000">
            <a:solidFill>
              <a:srgbClr val="FF0000"/>
            </a:solidFill>
          </a:endParaRPr>
        </a:p>
      </dgm:t>
    </dgm:pt>
    <dgm:pt modelId="{37F18F56-5C4C-4797-AE35-73DF183B9CC3}" type="sibTrans" cxnId="{0C0DE3AA-A446-44A2-870B-55470D1486FA}">
      <dgm:prSet/>
      <dgm:spPr/>
      <dgm:t>
        <a:bodyPr/>
        <a:lstStyle/>
        <a:p>
          <a:pPr marL="216000"/>
          <a:endParaRPr lang="ru-RU" sz="2000">
            <a:solidFill>
              <a:srgbClr val="FF0000"/>
            </a:solidFill>
          </a:endParaRPr>
        </a:p>
      </dgm:t>
    </dgm:pt>
    <dgm:pt modelId="{E11D0660-39C9-492E-BAE8-6A91AAD72EB3}">
      <dgm:prSet custT="1"/>
      <dgm:spPr/>
      <dgm:t>
        <a:bodyPr/>
        <a:lstStyle/>
        <a:p>
          <a:pPr marL="216000"/>
          <a:r>
            <a:rPr lang="ru-RU" sz="2000" smtClean="0">
              <a:solidFill>
                <a:srgbClr val="FF0000"/>
              </a:solidFill>
              <a:latin typeface="Calibri" panose="020F0502020204030204" pitchFamily="34" charset="0"/>
              <a:ea typeface="Calibri" panose="020F0502020204030204" pitchFamily="34" charset="0"/>
            </a:rPr>
            <a:t>Елабужскому</a:t>
          </a:r>
          <a:endParaRPr lang="ru-RU" sz="2000" dirty="0" smtClean="0">
            <a:solidFill>
              <a:srgbClr val="FF0000"/>
            </a:solidFill>
            <a:latin typeface="Calibri" panose="020F0502020204030204" pitchFamily="34" charset="0"/>
            <a:ea typeface="Calibri" panose="020F0502020204030204" pitchFamily="34" charset="0"/>
          </a:endParaRPr>
        </a:p>
      </dgm:t>
    </dgm:pt>
    <dgm:pt modelId="{436D2C28-2DA7-4355-8CB3-8CC0C9D9F36D}" type="parTrans" cxnId="{DE6467D6-4492-47CE-A366-D47C9DD31247}">
      <dgm:prSet/>
      <dgm:spPr/>
      <dgm:t>
        <a:bodyPr/>
        <a:lstStyle/>
        <a:p>
          <a:pPr marL="216000"/>
          <a:endParaRPr lang="ru-RU" sz="2000">
            <a:solidFill>
              <a:srgbClr val="FF0000"/>
            </a:solidFill>
          </a:endParaRPr>
        </a:p>
      </dgm:t>
    </dgm:pt>
    <dgm:pt modelId="{C7E07575-F9B6-429C-AFD4-37CD69F1517E}" type="sibTrans" cxnId="{DE6467D6-4492-47CE-A366-D47C9DD31247}">
      <dgm:prSet/>
      <dgm:spPr/>
      <dgm:t>
        <a:bodyPr/>
        <a:lstStyle/>
        <a:p>
          <a:pPr marL="216000"/>
          <a:endParaRPr lang="ru-RU" sz="2000">
            <a:solidFill>
              <a:srgbClr val="FF0000"/>
            </a:solidFill>
          </a:endParaRPr>
        </a:p>
      </dgm:t>
    </dgm:pt>
    <dgm:pt modelId="{05376637-3064-48F4-A7C0-BC3F55A0BDA1}">
      <dgm:prSet custT="1"/>
      <dgm:spPr/>
      <dgm:t>
        <a:bodyPr/>
        <a:lstStyle/>
        <a:p>
          <a:pPr marL="216000"/>
          <a:r>
            <a:rPr lang="ru-RU" sz="2000" dirty="0" smtClean="0">
              <a:solidFill>
                <a:srgbClr val="FF0000"/>
              </a:solidFill>
              <a:latin typeface="Calibri" panose="020F0502020204030204" pitchFamily="34" charset="0"/>
              <a:ea typeface="Calibri" panose="020F0502020204030204" pitchFamily="34" charset="0"/>
            </a:rPr>
            <a:t>Зеленодольскому</a:t>
          </a:r>
        </a:p>
      </dgm:t>
    </dgm:pt>
    <dgm:pt modelId="{C1FB1DBC-C8A5-4F27-9779-49FA94FF7987}" type="parTrans" cxnId="{F6AC172C-4615-4204-B64E-BA44EBB26090}">
      <dgm:prSet/>
      <dgm:spPr/>
      <dgm:t>
        <a:bodyPr/>
        <a:lstStyle/>
        <a:p>
          <a:pPr marL="216000"/>
          <a:endParaRPr lang="ru-RU" sz="2000">
            <a:solidFill>
              <a:srgbClr val="FF0000"/>
            </a:solidFill>
          </a:endParaRPr>
        </a:p>
      </dgm:t>
    </dgm:pt>
    <dgm:pt modelId="{9BC76002-DA30-4583-81D8-097461285709}" type="sibTrans" cxnId="{F6AC172C-4615-4204-B64E-BA44EBB26090}">
      <dgm:prSet/>
      <dgm:spPr/>
      <dgm:t>
        <a:bodyPr/>
        <a:lstStyle/>
        <a:p>
          <a:pPr marL="216000"/>
          <a:endParaRPr lang="ru-RU" sz="2000">
            <a:solidFill>
              <a:srgbClr val="FF0000"/>
            </a:solidFill>
          </a:endParaRPr>
        </a:p>
      </dgm:t>
    </dgm:pt>
    <dgm:pt modelId="{E6E0548D-976F-4445-916D-38DEE575184B}">
      <dgm:prSet custT="1"/>
      <dgm:spPr/>
      <dgm:t>
        <a:bodyPr/>
        <a:lstStyle/>
        <a:p>
          <a:pPr marL="216000"/>
          <a:r>
            <a:rPr lang="ru-RU" sz="2000" smtClean="0">
              <a:solidFill>
                <a:srgbClr val="FF0000"/>
              </a:solidFill>
              <a:latin typeface="Calibri" panose="020F0502020204030204" pitchFamily="34" charset="0"/>
              <a:ea typeface="Calibri" panose="020F0502020204030204" pitchFamily="34" charset="0"/>
            </a:rPr>
            <a:t>Камско-Устьинскому</a:t>
          </a:r>
          <a:endParaRPr lang="ru-RU" sz="2000" dirty="0" smtClean="0">
            <a:solidFill>
              <a:srgbClr val="FF0000"/>
            </a:solidFill>
            <a:latin typeface="Calibri" panose="020F0502020204030204" pitchFamily="34" charset="0"/>
            <a:ea typeface="Calibri" panose="020F0502020204030204" pitchFamily="34" charset="0"/>
          </a:endParaRPr>
        </a:p>
      </dgm:t>
    </dgm:pt>
    <dgm:pt modelId="{B4161014-C4A2-4A20-9B6B-7B7A4280E672}" type="parTrans" cxnId="{63C933D2-0956-4E15-A670-5905D0AB26C0}">
      <dgm:prSet/>
      <dgm:spPr/>
      <dgm:t>
        <a:bodyPr/>
        <a:lstStyle/>
        <a:p>
          <a:pPr marL="216000"/>
          <a:endParaRPr lang="ru-RU" sz="2000">
            <a:solidFill>
              <a:srgbClr val="FF0000"/>
            </a:solidFill>
          </a:endParaRPr>
        </a:p>
      </dgm:t>
    </dgm:pt>
    <dgm:pt modelId="{03C42490-1E53-4146-83AE-C535466AB3F7}" type="sibTrans" cxnId="{63C933D2-0956-4E15-A670-5905D0AB26C0}">
      <dgm:prSet/>
      <dgm:spPr/>
      <dgm:t>
        <a:bodyPr/>
        <a:lstStyle/>
        <a:p>
          <a:pPr marL="216000"/>
          <a:endParaRPr lang="ru-RU" sz="2000">
            <a:solidFill>
              <a:srgbClr val="FF0000"/>
            </a:solidFill>
          </a:endParaRPr>
        </a:p>
      </dgm:t>
    </dgm:pt>
    <dgm:pt modelId="{713117C9-7806-4558-8243-39C6E15C7A00}">
      <dgm:prSet custT="1"/>
      <dgm:spPr/>
      <dgm:t>
        <a:bodyPr/>
        <a:lstStyle/>
        <a:p>
          <a:pPr marL="216000"/>
          <a:r>
            <a:rPr lang="ru-RU" sz="2000" smtClean="0">
              <a:solidFill>
                <a:srgbClr val="FF0000"/>
              </a:solidFill>
              <a:latin typeface="Calibri" panose="020F0502020204030204" pitchFamily="34" charset="0"/>
              <a:ea typeface="Calibri" panose="020F0502020204030204" pitchFamily="34" charset="0"/>
            </a:rPr>
            <a:t>Нурлатскому</a:t>
          </a:r>
          <a:endParaRPr lang="ru-RU" sz="2000" dirty="0" smtClean="0">
            <a:solidFill>
              <a:srgbClr val="FF0000"/>
            </a:solidFill>
            <a:latin typeface="Calibri" panose="020F0502020204030204" pitchFamily="34" charset="0"/>
            <a:ea typeface="Calibri" panose="020F0502020204030204" pitchFamily="34" charset="0"/>
          </a:endParaRPr>
        </a:p>
      </dgm:t>
    </dgm:pt>
    <dgm:pt modelId="{F1B5F1FB-C479-4793-958C-1030493F1E85}" type="parTrans" cxnId="{11B6A0C9-143B-4000-928A-BF0780A53CD9}">
      <dgm:prSet/>
      <dgm:spPr/>
      <dgm:t>
        <a:bodyPr/>
        <a:lstStyle/>
        <a:p>
          <a:pPr marL="216000"/>
          <a:endParaRPr lang="ru-RU" sz="2000">
            <a:solidFill>
              <a:srgbClr val="FF0000"/>
            </a:solidFill>
          </a:endParaRPr>
        </a:p>
      </dgm:t>
    </dgm:pt>
    <dgm:pt modelId="{C00E5518-781F-46CF-B543-1E10D2FC0CBA}" type="sibTrans" cxnId="{11B6A0C9-143B-4000-928A-BF0780A53CD9}">
      <dgm:prSet/>
      <dgm:spPr/>
      <dgm:t>
        <a:bodyPr/>
        <a:lstStyle/>
        <a:p>
          <a:pPr marL="216000"/>
          <a:endParaRPr lang="ru-RU" sz="2000">
            <a:solidFill>
              <a:srgbClr val="FF0000"/>
            </a:solidFill>
          </a:endParaRPr>
        </a:p>
      </dgm:t>
    </dgm:pt>
    <dgm:pt modelId="{244CBA99-7464-4D33-B45A-0C146C3ED447}">
      <dgm:prSet custT="1"/>
      <dgm:spPr/>
      <dgm:t>
        <a:bodyPr/>
        <a:lstStyle/>
        <a:p>
          <a:pPr marL="216000"/>
          <a:r>
            <a:rPr lang="ru-RU" sz="2000" smtClean="0">
              <a:solidFill>
                <a:srgbClr val="FF0000"/>
              </a:solidFill>
              <a:latin typeface="Calibri" panose="020F0502020204030204" pitchFamily="34" charset="0"/>
              <a:ea typeface="Calibri" panose="020F0502020204030204" pitchFamily="34" charset="0"/>
            </a:rPr>
            <a:t>Пестречинскому</a:t>
          </a:r>
          <a:endParaRPr lang="ru-RU" sz="2000" dirty="0" smtClean="0">
            <a:solidFill>
              <a:srgbClr val="FF0000"/>
            </a:solidFill>
            <a:latin typeface="Calibri" panose="020F0502020204030204" pitchFamily="34" charset="0"/>
            <a:ea typeface="Calibri" panose="020F0502020204030204" pitchFamily="34" charset="0"/>
          </a:endParaRPr>
        </a:p>
      </dgm:t>
    </dgm:pt>
    <dgm:pt modelId="{873E35C2-67D5-4296-8287-C4014BF96509}" type="parTrans" cxnId="{1BFFCD9B-CCAA-45D5-9614-222F6E016615}">
      <dgm:prSet/>
      <dgm:spPr/>
      <dgm:t>
        <a:bodyPr/>
        <a:lstStyle/>
        <a:p>
          <a:pPr marL="216000"/>
          <a:endParaRPr lang="ru-RU" sz="2000">
            <a:solidFill>
              <a:srgbClr val="FF0000"/>
            </a:solidFill>
          </a:endParaRPr>
        </a:p>
      </dgm:t>
    </dgm:pt>
    <dgm:pt modelId="{CCB0D683-B89F-476F-A2C4-0C7FE6D4D71C}" type="sibTrans" cxnId="{1BFFCD9B-CCAA-45D5-9614-222F6E016615}">
      <dgm:prSet/>
      <dgm:spPr/>
      <dgm:t>
        <a:bodyPr/>
        <a:lstStyle/>
        <a:p>
          <a:pPr marL="216000"/>
          <a:endParaRPr lang="ru-RU" sz="2000">
            <a:solidFill>
              <a:srgbClr val="FF0000"/>
            </a:solidFill>
          </a:endParaRPr>
        </a:p>
      </dgm:t>
    </dgm:pt>
    <dgm:pt modelId="{CF294018-6CC0-4991-8D65-05870D1C8A76}">
      <dgm:prSet custT="1"/>
      <dgm:spPr/>
      <dgm:t>
        <a:bodyPr/>
        <a:lstStyle/>
        <a:p>
          <a:pPr marL="216000"/>
          <a:r>
            <a:rPr lang="ru-RU" sz="2000" dirty="0" smtClean="0">
              <a:solidFill>
                <a:srgbClr val="FF0000"/>
              </a:solidFill>
              <a:latin typeface="Calibri" panose="020F0502020204030204" pitchFamily="34" charset="0"/>
              <a:ea typeface="Calibri" panose="020F0502020204030204" pitchFamily="34" charset="0"/>
            </a:rPr>
            <a:t>Новошешминскому</a:t>
          </a:r>
          <a:endParaRPr lang="ru-RU" sz="2000" dirty="0">
            <a:solidFill>
              <a:srgbClr val="FF0000"/>
            </a:solidFill>
          </a:endParaRPr>
        </a:p>
      </dgm:t>
    </dgm:pt>
    <dgm:pt modelId="{46DE9C0F-6947-4899-BD64-A77AB483EF6B}" type="parTrans" cxnId="{09C0B50B-0307-43E6-BAE1-22EF0FACB98E}">
      <dgm:prSet/>
      <dgm:spPr/>
      <dgm:t>
        <a:bodyPr/>
        <a:lstStyle/>
        <a:p>
          <a:pPr marL="216000"/>
          <a:endParaRPr lang="ru-RU" sz="2000">
            <a:solidFill>
              <a:srgbClr val="FF0000"/>
            </a:solidFill>
          </a:endParaRPr>
        </a:p>
      </dgm:t>
    </dgm:pt>
    <dgm:pt modelId="{7013C327-59EF-41B2-9180-57143863602F}" type="sibTrans" cxnId="{09C0B50B-0307-43E6-BAE1-22EF0FACB98E}">
      <dgm:prSet/>
      <dgm:spPr/>
      <dgm:t>
        <a:bodyPr/>
        <a:lstStyle/>
        <a:p>
          <a:pPr marL="216000"/>
          <a:endParaRPr lang="ru-RU" sz="2000">
            <a:solidFill>
              <a:srgbClr val="FF0000"/>
            </a:solidFill>
          </a:endParaRPr>
        </a:p>
      </dgm:t>
    </dgm:pt>
    <dgm:pt modelId="{97C4FF2B-A58E-434A-827B-189F5D2B0E16}" type="pres">
      <dgm:prSet presAssocID="{62C700E0-2D19-40FB-9174-A1B3429D5EB1}" presName="vert0" presStyleCnt="0">
        <dgm:presLayoutVars>
          <dgm:dir/>
          <dgm:animOne val="branch"/>
          <dgm:animLvl val="lvl"/>
        </dgm:presLayoutVars>
      </dgm:prSet>
      <dgm:spPr/>
      <dgm:t>
        <a:bodyPr/>
        <a:lstStyle/>
        <a:p>
          <a:endParaRPr lang="ru-RU"/>
        </a:p>
      </dgm:t>
    </dgm:pt>
    <dgm:pt modelId="{B75C75F0-9277-4B2C-9C6C-915B5BC79C6C}" type="pres">
      <dgm:prSet presAssocID="{E01F4A48-90C1-4CB5-BF10-B184FD9FE413}" presName="thickLine" presStyleLbl="alignNode1" presStyleIdx="0" presStyleCnt="8"/>
      <dgm:spPr/>
    </dgm:pt>
    <dgm:pt modelId="{3478ED88-09FF-473A-AEE7-A54C5D30F50A}" type="pres">
      <dgm:prSet presAssocID="{E01F4A48-90C1-4CB5-BF10-B184FD9FE413}" presName="horz1" presStyleCnt="0"/>
      <dgm:spPr/>
    </dgm:pt>
    <dgm:pt modelId="{756E271F-4A8E-44D9-9612-2BB74D827FEB}" type="pres">
      <dgm:prSet presAssocID="{E01F4A48-90C1-4CB5-BF10-B184FD9FE413}" presName="tx1" presStyleLbl="revTx" presStyleIdx="0" presStyleCnt="8"/>
      <dgm:spPr/>
      <dgm:t>
        <a:bodyPr/>
        <a:lstStyle/>
        <a:p>
          <a:endParaRPr lang="ru-RU"/>
        </a:p>
      </dgm:t>
    </dgm:pt>
    <dgm:pt modelId="{AD92B696-2C6C-4241-9B1D-9439D577876D}" type="pres">
      <dgm:prSet presAssocID="{E01F4A48-90C1-4CB5-BF10-B184FD9FE413}" presName="vert1" presStyleCnt="0"/>
      <dgm:spPr/>
    </dgm:pt>
    <dgm:pt modelId="{6A5DAF2A-7360-495A-A89D-B7C3663416C5}" type="pres">
      <dgm:prSet presAssocID="{02ABC4A3-AEC4-4E6D-938B-39BEDBF55523}" presName="thickLine" presStyleLbl="alignNode1" presStyleIdx="1" presStyleCnt="8"/>
      <dgm:spPr/>
    </dgm:pt>
    <dgm:pt modelId="{4ADC91BD-2D7C-472C-B910-87D958B16B5E}" type="pres">
      <dgm:prSet presAssocID="{02ABC4A3-AEC4-4E6D-938B-39BEDBF55523}" presName="horz1" presStyleCnt="0"/>
      <dgm:spPr/>
    </dgm:pt>
    <dgm:pt modelId="{CDBFEA8F-9814-448A-B98B-1D2B7B8A1ED1}" type="pres">
      <dgm:prSet presAssocID="{02ABC4A3-AEC4-4E6D-938B-39BEDBF55523}" presName="tx1" presStyleLbl="revTx" presStyleIdx="1" presStyleCnt="8"/>
      <dgm:spPr/>
      <dgm:t>
        <a:bodyPr/>
        <a:lstStyle/>
        <a:p>
          <a:endParaRPr lang="ru-RU"/>
        </a:p>
      </dgm:t>
    </dgm:pt>
    <dgm:pt modelId="{3CCE3C4B-9AFB-4624-9025-A6EC993C6114}" type="pres">
      <dgm:prSet presAssocID="{02ABC4A3-AEC4-4E6D-938B-39BEDBF55523}" presName="vert1" presStyleCnt="0"/>
      <dgm:spPr/>
    </dgm:pt>
    <dgm:pt modelId="{C6742D45-AB42-436B-981E-82FA842AAEDD}" type="pres">
      <dgm:prSet presAssocID="{E11D0660-39C9-492E-BAE8-6A91AAD72EB3}" presName="thickLine" presStyleLbl="alignNode1" presStyleIdx="2" presStyleCnt="8"/>
      <dgm:spPr/>
    </dgm:pt>
    <dgm:pt modelId="{385F53EB-43E1-4658-9DE2-7D6E11B07F09}" type="pres">
      <dgm:prSet presAssocID="{E11D0660-39C9-492E-BAE8-6A91AAD72EB3}" presName="horz1" presStyleCnt="0"/>
      <dgm:spPr/>
    </dgm:pt>
    <dgm:pt modelId="{BB1B4228-2736-4D83-A673-0E18F1C99A82}" type="pres">
      <dgm:prSet presAssocID="{E11D0660-39C9-492E-BAE8-6A91AAD72EB3}" presName="tx1" presStyleLbl="revTx" presStyleIdx="2" presStyleCnt="8"/>
      <dgm:spPr/>
      <dgm:t>
        <a:bodyPr/>
        <a:lstStyle/>
        <a:p>
          <a:endParaRPr lang="ru-RU"/>
        </a:p>
      </dgm:t>
    </dgm:pt>
    <dgm:pt modelId="{B69E4A69-3A42-4DAC-824B-4BF77E74E008}" type="pres">
      <dgm:prSet presAssocID="{E11D0660-39C9-492E-BAE8-6A91AAD72EB3}" presName="vert1" presStyleCnt="0"/>
      <dgm:spPr/>
    </dgm:pt>
    <dgm:pt modelId="{8480EBEA-E1D7-4524-90EF-9CB936C24211}" type="pres">
      <dgm:prSet presAssocID="{05376637-3064-48F4-A7C0-BC3F55A0BDA1}" presName="thickLine" presStyleLbl="alignNode1" presStyleIdx="3" presStyleCnt="8"/>
      <dgm:spPr/>
    </dgm:pt>
    <dgm:pt modelId="{B9B5A94D-E9B8-4412-88AE-44133EB827BD}" type="pres">
      <dgm:prSet presAssocID="{05376637-3064-48F4-A7C0-BC3F55A0BDA1}" presName="horz1" presStyleCnt="0"/>
      <dgm:spPr/>
    </dgm:pt>
    <dgm:pt modelId="{3C48A5B8-7CD5-4F43-B12D-CE00D30274BF}" type="pres">
      <dgm:prSet presAssocID="{05376637-3064-48F4-A7C0-BC3F55A0BDA1}" presName="tx1" presStyleLbl="revTx" presStyleIdx="3" presStyleCnt="8"/>
      <dgm:spPr/>
      <dgm:t>
        <a:bodyPr/>
        <a:lstStyle/>
        <a:p>
          <a:endParaRPr lang="ru-RU"/>
        </a:p>
      </dgm:t>
    </dgm:pt>
    <dgm:pt modelId="{9CD15D2E-0386-4CB5-8E60-0DD79280604B}" type="pres">
      <dgm:prSet presAssocID="{05376637-3064-48F4-A7C0-BC3F55A0BDA1}" presName="vert1" presStyleCnt="0"/>
      <dgm:spPr/>
    </dgm:pt>
    <dgm:pt modelId="{0ECDD454-7EA0-47FD-AA2E-C6703A1EAD9D}" type="pres">
      <dgm:prSet presAssocID="{E6E0548D-976F-4445-916D-38DEE575184B}" presName="thickLine" presStyleLbl="alignNode1" presStyleIdx="4" presStyleCnt="8"/>
      <dgm:spPr/>
    </dgm:pt>
    <dgm:pt modelId="{933E8093-C9BC-474E-A5AA-7C846EC2372C}" type="pres">
      <dgm:prSet presAssocID="{E6E0548D-976F-4445-916D-38DEE575184B}" presName="horz1" presStyleCnt="0"/>
      <dgm:spPr/>
    </dgm:pt>
    <dgm:pt modelId="{27084064-5F50-4293-A476-205CE103566B}" type="pres">
      <dgm:prSet presAssocID="{E6E0548D-976F-4445-916D-38DEE575184B}" presName="tx1" presStyleLbl="revTx" presStyleIdx="4" presStyleCnt="8"/>
      <dgm:spPr/>
      <dgm:t>
        <a:bodyPr/>
        <a:lstStyle/>
        <a:p>
          <a:endParaRPr lang="ru-RU"/>
        </a:p>
      </dgm:t>
    </dgm:pt>
    <dgm:pt modelId="{CD034089-A802-4082-AA2E-E59CA9C43BCE}" type="pres">
      <dgm:prSet presAssocID="{E6E0548D-976F-4445-916D-38DEE575184B}" presName="vert1" presStyleCnt="0"/>
      <dgm:spPr/>
    </dgm:pt>
    <dgm:pt modelId="{533510D0-9F36-4B28-921C-7907FF7E50D4}" type="pres">
      <dgm:prSet presAssocID="{713117C9-7806-4558-8243-39C6E15C7A00}" presName="thickLine" presStyleLbl="alignNode1" presStyleIdx="5" presStyleCnt="8"/>
      <dgm:spPr/>
    </dgm:pt>
    <dgm:pt modelId="{C7245B09-B275-4CAF-8D54-79232A8F3FC7}" type="pres">
      <dgm:prSet presAssocID="{713117C9-7806-4558-8243-39C6E15C7A00}" presName="horz1" presStyleCnt="0"/>
      <dgm:spPr/>
    </dgm:pt>
    <dgm:pt modelId="{AE7C3BF4-A301-4A4A-8ECC-33A4701B767A}" type="pres">
      <dgm:prSet presAssocID="{713117C9-7806-4558-8243-39C6E15C7A00}" presName="tx1" presStyleLbl="revTx" presStyleIdx="5" presStyleCnt="8"/>
      <dgm:spPr/>
      <dgm:t>
        <a:bodyPr/>
        <a:lstStyle/>
        <a:p>
          <a:endParaRPr lang="ru-RU"/>
        </a:p>
      </dgm:t>
    </dgm:pt>
    <dgm:pt modelId="{CC69C69F-28EA-4594-A921-78FAC43D006F}" type="pres">
      <dgm:prSet presAssocID="{713117C9-7806-4558-8243-39C6E15C7A00}" presName="vert1" presStyleCnt="0"/>
      <dgm:spPr/>
    </dgm:pt>
    <dgm:pt modelId="{CCE91FF2-8D19-4CCE-8EA4-27F9CDFB4D02}" type="pres">
      <dgm:prSet presAssocID="{244CBA99-7464-4D33-B45A-0C146C3ED447}" presName="thickLine" presStyleLbl="alignNode1" presStyleIdx="6" presStyleCnt="8"/>
      <dgm:spPr/>
    </dgm:pt>
    <dgm:pt modelId="{727FEDC2-CB3D-48BD-BFFB-39695D3ADE2F}" type="pres">
      <dgm:prSet presAssocID="{244CBA99-7464-4D33-B45A-0C146C3ED447}" presName="horz1" presStyleCnt="0"/>
      <dgm:spPr/>
    </dgm:pt>
    <dgm:pt modelId="{B549451E-91C0-4BA0-863B-4E6F63360DCE}" type="pres">
      <dgm:prSet presAssocID="{244CBA99-7464-4D33-B45A-0C146C3ED447}" presName="tx1" presStyleLbl="revTx" presStyleIdx="6" presStyleCnt="8"/>
      <dgm:spPr/>
      <dgm:t>
        <a:bodyPr/>
        <a:lstStyle/>
        <a:p>
          <a:endParaRPr lang="ru-RU"/>
        </a:p>
      </dgm:t>
    </dgm:pt>
    <dgm:pt modelId="{452BC4DC-92E8-4664-AEB3-2EF58D77FAE8}" type="pres">
      <dgm:prSet presAssocID="{244CBA99-7464-4D33-B45A-0C146C3ED447}" presName="vert1" presStyleCnt="0"/>
      <dgm:spPr/>
    </dgm:pt>
    <dgm:pt modelId="{9D78ACA8-B3CA-4529-B31E-27A94A62EAC0}" type="pres">
      <dgm:prSet presAssocID="{CF294018-6CC0-4991-8D65-05870D1C8A76}" presName="thickLine" presStyleLbl="alignNode1" presStyleIdx="7" presStyleCnt="8"/>
      <dgm:spPr/>
    </dgm:pt>
    <dgm:pt modelId="{55855E66-9B79-4D17-8403-FDE31E481031}" type="pres">
      <dgm:prSet presAssocID="{CF294018-6CC0-4991-8D65-05870D1C8A76}" presName="horz1" presStyleCnt="0"/>
      <dgm:spPr/>
    </dgm:pt>
    <dgm:pt modelId="{26D9EECE-47DF-4437-B8CA-4B6078080294}" type="pres">
      <dgm:prSet presAssocID="{CF294018-6CC0-4991-8D65-05870D1C8A76}" presName="tx1" presStyleLbl="revTx" presStyleIdx="7" presStyleCnt="8"/>
      <dgm:spPr/>
      <dgm:t>
        <a:bodyPr/>
        <a:lstStyle/>
        <a:p>
          <a:endParaRPr lang="ru-RU"/>
        </a:p>
      </dgm:t>
    </dgm:pt>
    <dgm:pt modelId="{C22D1558-A233-4D9A-9555-AE9690F7C695}" type="pres">
      <dgm:prSet presAssocID="{CF294018-6CC0-4991-8D65-05870D1C8A76}" presName="vert1" presStyleCnt="0"/>
      <dgm:spPr/>
    </dgm:pt>
  </dgm:ptLst>
  <dgm:cxnLst>
    <dgm:cxn modelId="{1BFFCD9B-CCAA-45D5-9614-222F6E016615}" srcId="{62C700E0-2D19-40FB-9174-A1B3429D5EB1}" destId="{244CBA99-7464-4D33-B45A-0C146C3ED447}" srcOrd="6" destOrd="0" parTransId="{873E35C2-67D5-4296-8287-C4014BF96509}" sibTransId="{CCB0D683-B89F-476F-A2C4-0C7FE6D4D71C}"/>
    <dgm:cxn modelId="{366A9D6C-3778-4146-A4B6-E8B9A20FF254}" type="presOf" srcId="{02ABC4A3-AEC4-4E6D-938B-39BEDBF55523}" destId="{CDBFEA8F-9814-448A-B98B-1D2B7B8A1ED1}" srcOrd="0" destOrd="0" presId="urn:microsoft.com/office/officeart/2008/layout/LinedList"/>
    <dgm:cxn modelId="{CBF9B939-9F8C-4932-ADF8-682567B5E1B8}" type="presOf" srcId="{CF294018-6CC0-4991-8D65-05870D1C8A76}" destId="{26D9EECE-47DF-4437-B8CA-4B6078080294}" srcOrd="0" destOrd="0" presId="urn:microsoft.com/office/officeart/2008/layout/LinedList"/>
    <dgm:cxn modelId="{63C933D2-0956-4E15-A670-5905D0AB26C0}" srcId="{62C700E0-2D19-40FB-9174-A1B3429D5EB1}" destId="{E6E0548D-976F-4445-916D-38DEE575184B}" srcOrd="4" destOrd="0" parTransId="{B4161014-C4A2-4A20-9B6B-7B7A4280E672}" sibTransId="{03C42490-1E53-4146-83AE-C535466AB3F7}"/>
    <dgm:cxn modelId="{E4D3CB07-3304-4096-8A50-4ADB42F4B0AA}" type="presOf" srcId="{E11D0660-39C9-492E-BAE8-6A91AAD72EB3}" destId="{BB1B4228-2736-4D83-A673-0E18F1C99A82}" srcOrd="0" destOrd="0" presId="urn:microsoft.com/office/officeart/2008/layout/LinedList"/>
    <dgm:cxn modelId="{0C0DE3AA-A446-44A2-870B-55470D1486FA}" srcId="{62C700E0-2D19-40FB-9174-A1B3429D5EB1}" destId="{02ABC4A3-AEC4-4E6D-938B-39BEDBF55523}" srcOrd="1" destOrd="0" parTransId="{EE723C98-E50E-4CA8-A0B6-223FE2538F21}" sibTransId="{37F18F56-5C4C-4797-AE35-73DF183B9CC3}"/>
    <dgm:cxn modelId="{09C0B50B-0307-43E6-BAE1-22EF0FACB98E}" srcId="{62C700E0-2D19-40FB-9174-A1B3429D5EB1}" destId="{CF294018-6CC0-4991-8D65-05870D1C8A76}" srcOrd="7" destOrd="0" parTransId="{46DE9C0F-6947-4899-BD64-A77AB483EF6B}" sibTransId="{7013C327-59EF-41B2-9180-57143863602F}"/>
    <dgm:cxn modelId="{B2F7A406-73B5-4502-8AB6-FD072C243AD9}" type="presOf" srcId="{05376637-3064-48F4-A7C0-BC3F55A0BDA1}" destId="{3C48A5B8-7CD5-4F43-B12D-CE00D30274BF}" srcOrd="0" destOrd="0" presId="urn:microsoft.com/office/officeart/2008/layout/LinedList"/>
    <dgm:cxn modelId="{11B6A0C9-143B-4000-928A-BF0780A53CD9}" srcId="{62C700E0-2D19-40FB-9174-A1B3429D5EB1}" destId="{713117C9-7806-4558-8243-39C6E15C7A00}" srcOrd="5" destOrd="0" parTransId="{F1B5F1FB-C479-4793-958C-1030493F1E85}" sibTransId="{C00E5518-781F-46CF-B543-1E10D2FC0CBA}"/>
    <dgm:cxn modelId="{E10BA00D-CD37-43B2-9EDB-B09415C8F042}" type="presOf" srcId="{E01F4A48-90C1-4CB5-BF10-B184FD9FE413}" destId="{756E271F-4A8E-44D9-9612-2BB74D827FEB}" srcOrd="0" destOrd="0" presId="urn:microsoft.com/office/officeart/2008/layout/LinedList"/>
    <dgm:cxn modelId="{0361B2E6-6E17-4824-8ED4-1E1EA96EBFFD}" type="presOf" srcId="{244CBA99-7464-4D33-B45A-0C146C3ED447}" destId="{B549451E-91C0-4BA0-863B-4E6F63360DCE}" srcOrd="0" destOrd="0" presId="urn:microsoft.com/office/officeart/2008/layout/LinedList"/>
    <dgm:cxn modelId="{A64E7D01-0FA0-47B0-A756-907EFBEBEBD7}" srcId="{62C700E0-2D19-40FB-9174-A1B3429D5EB1}" destId="{E01F4A48-90C1-4CB5-BF10-B184FD9FE413}" srcOrd="0" destOrd="0" parTransId="{D67D1C1D-5F1F-42A2-8222-B6FD5372A5C1}" sibTransId="{CC565B59-9B5E-4893-89CA-B33BB12506F7}"/>
    <dgm:cxn modelId="{DE8EE954-1E0C-4EB2-9FFF-E656029DBD7B}" type="presOf" srcId="{62C700E0-2D19-40FB-9174-A1B3429D5EB1}" destId="{97C4FF2B-A58E-434A-827B-189F5D2B0E16}" srcOrd="0" destOrd="0" presId="urn:microsoft.com/office/officeart/2008/layout/LinedList"/>
    <dgm:cxn modelId="{F6AC172C-4615-4204-B64E-BA44EBB26090}" srcId="{62C700E0-2D19-40FB-9174-A1B3429D5EB1}" destId="{05376637-3064-48F4-A7C0-BC3F55A0BDA1}" srcOrd="3" destOrd="0" parTransId="{C1FB1DBC-C8A5-4F27-9779-49FA94FF7987}" sibTransId="{9BC76002-DA30-4583-81D8-097461285709}"/>
    <dgm:cxn modelId="{AE96EA2A-EFC0-4CD7-8E48-942362C31003}" type="presOf" srcId="{E6E0548D-976F-4445-916D-38DEE575184B}" destId="{27084064-5F50-4293-A476-205CE103566B}" srcOrd="0" destOrd="0" presId="urn:microsoft.com/office/officeart/2008/layout/LinedList"/>
    <dgm:cxn modelId="{93EB0D4C-064D-4415-8591-DB7DFD327480}" type="presOf" srcId="{713117C9-7806-4558-8243-39C6E15C7A00}" destId="{AE7C3BF4-A301-4A4A-8ECC-33A4701B767A}" srcOrd="0" destOrd="0" presId="urn:microsoft.com/office/officeart/2008/layout/LinedList"/>
    <dgm:cxn modelId="{DE6467D6-4492-47CE-A366-D47C9DD31247}" srcId="{62C700E0-2D19-40FB-9174-A1B3429D5EB1}" destId="{E11D0660-39C9-492E-BAE8-6A91AAD72EB3}" srcOrd="2" destOrd="0" parTransId="{436D2C28-2DA7-4355-8CB3-8CC0C9D9F36D}" sibTransId="{C7E07575-F9B6-429C-AFD4-37CD69F1517E}"/>
    <dgm:cxn modelId="{52F4A79A-B45E-45D0-847F-0D5F66C0E7E8}" type="presParOf" srcId="{97C4FF2B-A58E-434A-827B-189F5D2B0E16}" destId="{B75C75F0-9277-4B2C-9C6C-915B5BC79C6C}" srcOrd="0" destOrd="0" presId="urn:microsoft.com/office/officeart/2008/layout/LinedList"/>
    <dgm:cxn modelId="{D5974073-9E63-4E94-9AB1-17B410277CB4}" type="presParOf" srcId="{97C4FF2B-A58E-434A-827B-189F5D2B0E16}" destId="{3478ED88-09FF-473A-AEE7-A54C5D30F50A}" srcOrd="1" destOrd="0" presId="urn:microsoft.com/office/officeart/2008/layout/LinedList"/>
    <dgm:cxn modelId="{8D2A0BCA-9C91-49C3-8020-1BB828BBB83E}" type="presParOf" srcId="{3478ED88-09FF-473A-AEE7-A54C5D30F50A}" destId="{756E271F-4A8E-44D9-9612-2BB74D827FEB}" srcOrd="0" destOrd="0" presId="urn:microsoft.com/office/officeart/2008/layout/LinedList"/>
    <dgm:cxn modelId="{901DD6C8-44D4-4EF9-8309-6DB29EC49B49}" type="presParOf" srcId="{3478ED88-09FF-473A-AEE7-A54C5D30F50A}" destId="{AD92B696-2C6C-4241-9B1D-9439D577876D}" srcOrd="1" destOrd="0" presId="urn:microsoft.com/office/officeart/2008/layout/LinedList"/>
    <dgm:cxn modelId="{8E692BFB-DC23-4A1F-9034-F16165193DED}" type="presParOf" srcId="{97C4FF2B-A58E-434A-827B-189F5D2B0E16}" destId="{6A5DAF2A-7360-495A-A89D-B7C3663416C5}" srcOrd="2" destOrd="0" presId="urn:microsoft.com/office/officeart/2008/layout/LinedList"/>
    <dgm:cxn modelId="{623BB849-416A-4741-AC84-7B207481F561}" type="presParOf" srcId="{97C4FF2B-A58E-434A-827B-189F5D2B0E16}" destId="{4ADC91BD-2D7C-472C-B910-87D958B16B5E}" srcOrd="3" destOrd="0" presId="urn:microsoft.com/office/officeart/2008/layout/LinedList"/>
    <dgm:cxn modelId="{507A6C38-E2A3-434A-855B-3B7D3D0FE069}" type="presParOf" srcId="{4ADC91BD-2D7C-472C-B910-87D958B16B5E}" destId="{CDBFEA8F-9814-448A-B98B-1D2B7B8A1ED1}" srcOrd="0" destOrd="0" presId="urn:microsoft.com/office/officeart/2008/layout/LinedList"/>
    <dgm:cxn modelId="{DC6532AE-F17F-44D9-8E1B-217059678028}" type="presParOf" srcId="{4ADC91BD-2D7C-472C-B910-87D958B16B5E}" destId="{3CCE3C4B-9AFB-4624-9025-A6EC993C6114}" srcOrd="1" destOrd="0" presId="urn:microsoft.com/office/officeart/2008/layout/LinedList"/>
    <dgm:cxn modelId="{249B5561-F967-4D1D-894A-8E20C665425F}" type="presParOf" srcId="{97C4FF2B-A58E-434A-827B-189F5D2B0E16}" destId="{C6742D45-AB42-436B-981E-82FA842AAEDD}" srcOrd="4" destOrd="0" presId="urn:microsoft.com/office/officeart/2008/layout/LinedList"/>
    <dgm:cxn modelId="{1D924686-4F99-46E1-AF07-7DB628248646}" type="presParOf" srcId="{97C4FF2B-A58E-434A-827B-189F5D2B0E16}" destId="{385F53EB-43E1-4658-9DE2-7D6E11B07F09}" srcOrd="5" destOrd="0" presId="urn:microsoft.com/office/officeart/2008/layout/LinedList"/>
    <dgm:cxn modelId="{8754347E-42F9-4C5B-A0A3-1C53CB541038}" type="presParOf" srcId="{385F53EB-43E1-4658-9DE2-7D6E11B07F09}" destId="{BB1B4228-2736-4D83-A673-0E18F1C99A82}" srcOrd="0" destOrd="0" presId="urn:microsoft.com/office/officeart/2008/layout/LinedList"/>
    <dgm:cxn modelId="{BE4CCF6B-7CAE-4BFC-8099-3E0DC00BAA07}" type="presParOf" srcId="{385F53EB-43E1-4658-9DE2-7D6E11B07F09}" destId="{B69E4A69-3A42-4DAC-824B-4BF77E74E008}" srcOrd="1" destOrd="0" presId="urn:microsoft.com/office/officeart/2008/layout/LinedList"/>
    <dgm:cxn modelId="{F6A883C0-3B0D-4FF6-9F0D-222318A998DB}" type="presParOf" srcId="{97C4FF2B-A58E-434A-827B-189F5D2B0E16}" destId="{8480EBEA-E1D7-4524-90EF-9CB936C24211}" srcOrd="6" destOrd="0" presId="urn:microsoft.com/office/officeart/2008/layout/LinedList"/>
    <dgm:cxn modelId="{D3D52154-4881-4353-8D9F-EDD4ECA6FF48}" type="presParOf" srcId="{97C4FF2B-A58E-434A-827B-189F5D2B0E16}" destId="{B9B5A94D-E9B8-4412-88AE-44133EB827BD}" srcOrd="7" destOrd="0" presId="urn:microsoft.com/office/officeart/2008/layout/LinedList"/>
    <dgm:cxn modelId="{39E992E5-5618-4609-87B8-035EC89CF5B1}" type="presParOf" srcId="{B9B5A94D-E9B8-4412-88AE-44133EB827BD}" destId="{3C48A5B8-7CD5-4F43-B12D-CE00D30274BF}" srcOrd="0" destOrd="0" presId="urn:microsoft.com/office/officeart/2008/layout/LinedList"/>
    <dgm:cxn modelId="{5699B4F0-8E09-43F5-86AA-1122A5D91EFB}" type="presParOf" srcId="{B9B5A94D-E9B8-4412-88AE-44133EB827BD}" destId="{9CD15D2E-0386-4CB5-8E60-0DD79280604B}" srcOrd="1" destOrd="0" presId="urn:microsoft.com/office/officeart/2008/layout/LinedList"/>
    <dgm:cxn modelId="{BCC54A5E-4CB8-4961-9E0E-83439552C276}" type="presParOf" srcId="{97C4FF2B-A58E-434A-827B-189F5D2B0E16}" destId="{0ECDD454-7EA0-47FD-AA2E-C6703A1EAD9D}" srcOrd="8" destOrd="0" presId="urn:microsoft.com/office/officeart/2008/layout/LinedList"/>
    <dgm:cxn modelId="{C3BF66A8-EC61-4843-B40E-454A0B4D9A2C}" type="presParOf" srcId="{97C4FF2B-A58E-434A-827B-189F5D2B0E16}" destId="{933E8093-C9BC-474E-A5AA-7C846EC2372C}" srcOrd="9" destOrd="0" presId="urn:microsoft.com/office/officeart/2008/layout/LinedList"/>
    <dgm:cxn modelId="{BC79E53A-4481-4268-86F8-8CB5AA104319}" type="presParOf" srcId="{933E8093-C9BC-474E-A5AA-7C846EC2372C}" destId="{27084064-5F50-4293-A476-205CE103566B}" srcOrd="0" destOrd="0" presId="urn:microsoft.com/office/officeart/2008/layout/LinedList"/>
    <dgm:cxn modelId="{D733450C-EAD2-4345-AF29-50CB86809D03}" type="presParOf" srcId="{933E8093-C9BC-474E-A5AA-7C846EC2372C}" destId="{CD034089-A802-4082-AA2E-E59CA9C43BCE}" srcOrd="1" destOrd="0" presId="urn:microsoft.com/office/officeart/2008/layout/LinedList"/>
    <dgm:cxn modelId="{440CC99A-6F77-4866-A75D-FB66A2269476}" type="presParOf" srcId="{97C4FF2B-A58E-434A-827B-189F5D2B0E16}" destId="{533510D0-9F36-4B28-921C-7907FF7E50D4}" srcOrd="10" destOrd="0" presId="urn:microsoft.com/office/officeart/2008/layout/LinedList"/>
    <dgm:cxn modelId="{1585CE14-E9B2-43B7-88A2-671DA44CEA08}" type="presParOf" srcId="{97C4FF2B-A58E-434A-827B-189F5D2B0E16}" destId="{C7245B09-B275-4CAF-8D54-79232A8F3FC7}" srcOrd="11" destOrd="0" presId="urn:microsoft.com/office/officeart/2008/layout/LinedList"/>
    <dgm:cxn modelId="{892D36B6-FC82-42CA-8C78-12C3D69D3004}" type="presParOf" srcId="{C7245B09-B275-4CAF-8D54-79232A8F3FC7}" destId="{AE7C3BF4-A301-4A4A-8ECC-33A4701B767A}" srcOrd="0" destOrd="0" presId="urn:microsoft.com/office/officeart/2008/layout/LinedList"/>
    <dgm:cxn modelId="{73005284-1A71-4C42-8D14-084C9C623784}" type="presParOf" srcId="{C7245B09-B275-4CAF-8D54-79232A8F3FC7}" destId="{CC69C69F-28EA-4594-A921-78FAC43D006F}" srcOrd="1" destOrd="0" presId="urn:microsoft.com/office/officeart/2008/layout/LinedList"/>
    <dgm:cxn modelId="{AC260819-F382-4B30-9022-EC470BF2FB45}" type="presParOf" srcId="{97C4FF2B-A58E-434A-827B-189F5D2B0E16}" destId="{CCE91FF2-8D19-4CCE-8EA4-27F9CDFB4D02}" srcOrd="12" destOrd="0" presId="urn:microsoft.com/office/officeart/2008/layout/LinedList"/>
    <dgm:cxn modelId="{5C8845D4-9106-4838-A315-6588DC4777F8}" type="presParOf" srcId="{97C4FF2B-A58E-434A-827B-189F5D2B0E16}" destId="{727FEDC2-CB3D-48BD-BFFB-39695D3ADE2F}" srcOrd="13" destOrd="0" presId="urn:microsoft.com/office/officeart/2008/layout/LinedList"/>
    <dgm:cxn modelId="{97D3E557-A135-4F4F-8963-A40379767060}" type="presParOf" srcId="{727FEDC2-CB3D-48BD-BFFB-39695D3ADE2F}" destId="{B549451E-91C0-4BA0-863B-4E6F63360DCE}" srcOrd="0" destOrd="0" presId="urn:microsoft.com/office/officeart/2008/layout/LinedList"/>
    <dgm:cxn modelId="{6349E0E4-D640-4EE6-AA13-1D1FCC57ECFE}" type="presParOf" srcId="{727FEDC2-CB3D-48BD-BFFB-39695D3ADE2F}" destId="{452BC4DC-92E8-4664-AEB3-2EF58D77FAE8}" srcOrd="1" destOrd="0" presId="urn:microsoft.com/office/officeart/2008/layout/LinedList"/>
    <dgm:cxn modelId="{E663B55A-A11A-47E4-97DA-087F5704FFA7}" type="presParOf" srcId="{97C4FF2B-A58E-434A-827B-189F5D2B0E16}" destId="{9D78ACA8-B3CA-4529-B31E-27A94A62EAC0}" srcOrd="14" destOrd="0" presId="urn:microsoft.com/office/officeart/2008/layout/LinedList"/>
    <dgm:cxn modelId="{0B6A7CD4-4AD6-4FEA-B50E-BC7DE975961C}" type="presParOf" srcId="{97C4FF2B-A58E-434A-827B-189F5D2B0E16}" destId="{55855E66-9B79-4D17-8403-FDE31E481031}" srcOrd="15" destOrd="0" presId="urn:microsoft.com/office/officeart/2008/layout/LinedList"/>
    <dgm:cxn modelId="{2B78C4F7-8A6B-4A4B-A2A1-5C6733040056}" type="presParOf" srcId="{55855E66-9B79-4D17-8403-FDE31E481031}" destId="{26D9EECE-47DF-4437-B8CA-4B6078080294}" srcOrd="0" destOrd="0" presId="urn:microsoft.com/office/officeart/2008/layout/LinedList"/>
    <dgm:cxn modelId="{3EF23F8B-D16D-481C-A1B3-A29512061019}" type="presParOf" srcId="{55855E66-9B79-4D17-8403-FDE31E481031}" destId="{C22D1558-A233-4D9A-9555-AE9690F7C69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EAE9AA-1AE6-4086-B5BF-2EFB57537A64}" type="datetimeFigureOut">
              <a:rPr lang="ru-RU" smtClean="0"/>
              <a:t>17.01.2020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1EB3F-6B7D-4F78-BBFE-65CB67377094}" type="slidenum">
              <a:rPr lang="ru-RU" smtClean="0"/>
              <a:t>‹#›</a:t>
            </a:fld>
            <a:endParaRPr lang="ru-RU"/>
          </a:p>
        </p:txBody>
      </p:sp>
    </p:spTree>
    <p:extLst>
      <p:ext uri="{BB962C8B-B14F-4D97-AF65-F5344CB8AC3E}">
        <p14:creationId xmlns:p14="http://schemas.microsoft.com/office/powerpoint/2010/main" val="1627066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942E533-8B4F-4249-953A-BAF1624B7CB0}" type="slidenum">
              <a:rPr lang="ru-RU" smtClean="0"/>
              <a:pPr/>
              <a:t>4</a:t>
            </a:fld>
            <a:endParaRPr lang="ru-RU"/>
          </a:p>
        </p:txBody>
      </p:sp>
    </p:spTree>
    <p:extLst>
      <p:ext uri="{BB962C8B-B14F-4D97-AF65-F5344CB8AC3E}">
        <p14:creationId xmlns:p14="http://schemas.microsoft.com/office/powerpoint/2010/main" val="2424157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6F42B0C-34FC-43E5-A219-091AED93B4F5}" type="slidenum">
              <a:rPr lang="ru-RU" smtClean="0"/>
              <a:t>15</a:t>
            </a:fld>
            <a:endParaRPr lang="ru-RU"/>
          </a:p>
        </p:txBody>
      </p:sp>
    </p:spTree>
    <p:extLst>
      <p:ext uri="{BB962C8B-B14F-4D97-AF65-F5344CB8AC3E}">
        <p14:creationId xmlns:p14="http://schemas.microsoft.com/office/powerpoint/2010/main" val="107694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9503096-B198-4AA9-A4AD-68DF5B11A2A1}" type="slidenum">
              <a:rPr lang="ru-RU" smtClean="0"/>
              <a:t>17</a:t>
            </a:fld>
            <a:endParaRPr lang="ru-RU"/>
          </a:p>
        </p:txBody>
      </p:sp>
    </p:spTree>
    <p:extLst>
      <p:ext uri="{BB962C8B-B14F-4D97-AF65-F5344CB8AC3E}">
        <p14:creationId xmlns:p14="http://schemas.microsoft.com/office/powerpoint/2010/main" val="807100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511EB3F-6B7D-4F78-BBFE-65CB67377094}" type="slidenum">
              <a:rPr lang="ru-RU" smtClean="0"/>
              <a:t>18</a:t>
            </a:fld>
            <a:endParaRPr lang="ru-RU"/>
          </a:p>
        </p:txBody>
      </p:sp>
    </p:spTree>
    <p:extLst>
      <p:ext uri="{BB962C8B-B14F-4D97-AF65-F5344CB8AC3E}">
        <p14:creationId xmlns:p14="http://schemas.microsoft.com/office/powerpoint/2010/main" val="36543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Образ слайда 1"/>
          <p:cNvSpPr>
            <a:spLocks noGrp="1" noRot="1" noChangeAspect="1"/>
          </p:cNvSpPr>
          <p:nvPr>
            <p:ph type="sldImg"/>
          </p:nvPr>
        </p:nvSpPr>
        <p:spPr bwMode="auto">
          <a:xfrm>
            <a:off x="2924175" y="849313"/>
            <a:ext cx="4078288" cy="22939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Заметки 2"/>
          <p:cNvSpPr>
            <a:spLocks noGrp="1"/>
          </p:cNvSpPr>
          <p:nvPr>
            <p:ph type="body" idx="1"/>
          </p:nvPr>
        </p:nvSpPr>
        <p:spPr bwMode="auto">
          <a:xfrm>
            <a:off x="992188" y="3271838"/>
            <a:ext cx="7942262" cy="26765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Tree>
    <p:extLst>
      <p:ext uri="{BB962C8B-B14F-4D97-AF65-F5344CB8AC3E}">
        <p14:creationId xmlns:p14="http://schemas.microsoft.com/office/powerpoint/2010/main" val="2840701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Образ слайда 1"/>
          <p:cNvSpPr>
            <a:spLocks noGrp="1" noRot="1" noChangeAspect="1"/>
          </p:cNvSpPr>
          <p:nvPr>
            <p:ph type="sldImg"/>
          </p:nvPr>
        </p:nvSpPr>
        <p:spPr bwMode="auto">
          <a:xfrm>
            <a:off x="2708275" y="922338"/>
            <a:ext cx="4422775" cy="24892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Заметки 2"/>
          <p:cNvSpPr>
            <a:spLocks noGrp="1"/>
          </p:cNvSpPr>
          <p:nvPr>
            <p:ph type="body" idx="1"/>
          </p:nvPr>
        </p:nvSpPr>
        <p:spPr bwMode="auto">
          <a:xfrm>
            <a:off x="983460" y="3551876"/>
            <a:ext cx="7872400" cy="290561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Tree>
    <p:extLst>
      <p:ext uri="{BB962C8B-B14F-4D97-AF65-F5344CB8AC3E}">
        <p14:creationId xmlns:p14="http://schemas.microsoft.com/office/powerpoint/2010/main" val="4011287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Образ слайда 1"/>
          <p:cNvSpPr>
            <a:spLocks noGrp="1" noRot="1" noChangeAspect="1"/>
          </p:cNvSpPr>
          <p:nvPr>
            <p:ph type="sldImg"/>
          </p:nvPr>
        </p:nvSpPr>
        <p:spPr bwMode="auto">
          <a:xfrm>
            <a:off x="2708275" y="922338"/>
            <a:ext cx="4422775" cy="24892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Заметки 2"/>
          <p:cNvSpPr>
            <a:spLocks noGrp="1"/>
          </p:cNvSpPr>
          <p:nvPr>
            <p:ph type="body" idx="1"/>
          </p:nvPr>
        </p:nvSpPr>
        <p:spPr bwMode="auto">
          <a:xfrm>
            <a:off x="983460" y="3551876"/>
            <a:ext cx="7872400" cy="290561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Tree>
    <p:extLst>
      <p:ext uri="{BB962C8B-B14F-4D97-AF65-F5344CB8AC3E}">
        <p14:creationId xmlns:p14="http://schemas.microsoft.com/office/powerpoint/2010/main" val="333999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511EB3F-6B7D-4F78-BBFE-65CB67377094}" type="slidenum">
              <a:rPr lang="ru-RU" smtClean="0"/>
              <a:t>23</a:t>
            </a:fld>
            <a:endParaRPr lang="ru-RU"/>
          </a:p>
        </p:txBody>
      </p:sp>
    </p:spTree>
    <p:extLst>
      <p:ext uri="{BB962C8B-B14F-4D97-AF65-F5344CB8AC3E}">
        <p14:creationId xmlns:p14="http://schemas.microsoft.com/office/powerpoint/2010/main" val="2272253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511EB3F-6B7D-4F78-BBFE-65CB67377094}" type="slidenum">
              <a:rPr lang="ru-RU" smtClean="0"/>
              <a:t>26</a:t>
            </a:fld>
            <a:endParaRPr lang="ru-RU"/>
          </a:p>
        </p:txBody>
      </p:sp>
    </p:spTree>
    <p:extLst>
      <p:ext uri="{BB962C8B-B14F-4D97-AF65-F5344CB8AC3E}">
        <p14:creationId xmlns:p14="http://schemas.microsoft.com/office/powerpoint/2010/main" val="1989240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9503096-B198-4AA9-A4AD-68DF5B11A2A1}" type="slidenum">
              <a:rPr lang="ru-RU" smtClean="0"/>
              <a:t>28</a:t>
            </a:fld>
            <a:endParaRPr lang="ru-RU"/>
          </a:p>
        </p:txBody>
      </p:sp>
    </p:spTree>
    <p:extLst>
      <p:ext uri="{BB962C8B-B14F-4D97-AF65-F5344CB8AC3E}">
        <p14:creationId xmlns:p14="http://schemas.microsoft.com/office/powerpoint/2010/main" val="1113045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9503096-B198-4AA9-A4AD-68DF5B11A2A1}" type="slidenum">
              <a:rPr lang="ru-RU" smtClean="0"/>
              <a:t>29</a:t>
            </a:fld>
            <a:endParaRPr lang="ru-RU"/>
          </a:p>
        </p:txBody>
      </p:sp>
    </p:spTree>
    <p:extLst>
      <p:ext uri="{BB962C8B-B14F-4D97-AF65-F5344CB8AC3E}">
        <p14:creationId xmlns:p14="http://schemas.microsoft.com/office/powerpoint/2010/main" val="2479826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9503096-B198-4AA9-A4AD-68DF5B11A2A1}" type="slidenum">
              <a:rPr lang="ru-RU" smtClean="0"/>
              <a:t>5</a:t>
            </a:fld>
            <a:endParaRPr lang="ru-RU"/>
          </a:p>
        </p:txBody>
      </p:sp>
    </p:spTree>
    <p:extLst>
      <p:ext uri="{BB962C8B-B14F-4D97-AF65-F5344CB8AC3E}">
        <p14:creationId xmlns:p14="http://schemas.microsoft.com/office/powerpoint/2010/main" val="3803712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511EB3F-6B7D-4F78-BBFE-65CB67377094}" type="slidenum">
              <a:rPr lang="ru-RU" smtClean="0"/>
              <a:t>35</a:t>
            </a:fld>
            <a:endParaRPr lang="ru-RU"/>
          </a:p>
        </p:txBody>
      </p:sp>
    </p:spTree>
    <p:extLst>
      <p:ext uri="{BB962C8B-B14F-4D97-AF65-F5344CB8AC3E}">
        <p14:creationId xmlns:p14="http://schemas.microsoft.com/office/powerpoint/2010/main" val="869734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511EB3F-6B7D-4F78-BBFE-65CB67377094}" type="slidenum">
              <a:rPr lang="ru-RU" smtClean="0"/>
              <a:t>36</a:t>
            </a:fld>
            <a:endParaRPr lang="ru-RU"/>
          </a:p>
        </p:txBody>
      </p:sp>
    </p:spTree>
    <p:extLst>
      <p:ext uri="{BB962C8B-B14F-4D97-AF65-F5344CB8AC3E}">
        <p14:creationId xmlns:p14="http://schemas.microsoft.com/office/powerpoint/2010/main" val="1209261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511EB3F-6B7D-4F78-BBFE-65CB67377094}" type="slidenum">
              <a:rPr lang="ru-RU" smtClean="0"/>
              <a:t>41</a:t>
            </a:fld>
            <a:endParaRPr lang="ru-RU"/>
          </a:p>
        </p:txBody>
      </p:sp>
    </p:spTree>
    <p:extLst>
      <p:ext uri="{BB962C8B-B14F-4D97-AF65-F5344CB8AC3E}">
        <p14:creationId xmlns:p14="http://schemas.microsoft.com/office/powerpoint/2010/main" val="75611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511EB3F-6B7D-4F78-BBFE-65CB67377094}" type="slidenum">
              <a:rPr lang="ru-RU" smtClean="0"/>
              <a:t>49</a:t>
            </a:fld>
            <a:endParaRPr lang="ru-RU"/>
          </a:p>
        </p:txBody>
      </p:sp>
    </p:spTree>
    <p:extLst>
      <p:ext uri="{BB962C8B-B14F-4D97-AF65-F5344CB8AC3E}">
        <p14:creationId xmlns:p14="http://schemas.microsoft.com/office/powerpoint/2010/main" val="1791578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511EB3F-6B7D-4F78-BBFE-65CB67377094}" type="slidenum">
              <a:rPr lang="ru-RU" smtClean="0"/>
              <a:t>59</a:t>
            </a:fld>
            <a:endParaRPr lang="ru-RU"/>
          </a:p>
        </p:txBody>
      </p:sp>
    </p:spTree>
    <p:extLst>
      <p:ext uri="{BB962C8B-B14F-4D97-AF65-F5344CB8AC3E}">
        <p14:creationId xmlns:p14="http://schemas.microsoft.com/office/powerpoint/2010/main" val="15420181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9503096-B198-4AA9-A4AD-68DF5B11A2A1}" type="slidenum">
              <a:rPr lang="ru-RU" smtClean="0"/>
              <a:t>64</a:t>
            </a:fld>
            <a:endParaRPr lang="ru-RU"/>
          </a:p>
        </p:txBody>
      </p:sp>
    </p:spTree>
    <p:extLst>
      <p:ext uri="{BB962C8B-B14F-4D97-AF65-F5344CB8AC3E}">
        <p14:creationId xmlns:p14="http://schemas.microsoft.com/office/powerpoint/2010/main" val="8526460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3CC1D8A-5916-4040-9118-3EAC53D7F995}" type="slidenum">
              <a:rPr lang="ru-RU" smtClean="0"/>
              <a:t>65</a:t>
            </a:fld>
            <a:endParaRPr lang="ru-RU"/>
          </a:p>
        </p:txBody>
      </p:sp>
    </p:spTree>
    <p:extLst>
      <p:ext uri="{BB962C8B-B14F-4D97-AF65-F5344CB8AC3E}">
        <p14:creationId xmlns:p14="http://schemas.microsoft.com/office/powerpoint/2010/main" val="3732748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9503096-B198-4AA9-A4AD-68DF5B11A2A1}" type="slidenum">
              <a:rPr lang="ru-RU" smtClean="0"/>
              <a:t>6</a:t>
            </a:fld>
            <a:endParaRPr lang="ru-RU"/>
          </a:p>
        </p:txBody>
      </p:sp>
    </p:spTree>
    <p:extLst>
      <p:ext uri="{BB962C8B-B14F-4D97-AF65-F5344CB8AC3E}">
        <p14:creationId xmlns:p14="http://schemas.microsoft.com/office/powerpoint/2010/main" val="1323207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9503096-B198-4AA9-A4AD-68DF5B11A2A1}" type="slidenum">
              <a:rPr lang="ru-RU" smtClean="0"/>
              <a:t>7</a:t>
            </a:fld>
            <a:endParaRPr lang="ru-RU"/>
          </a:p>
        </p:txBody>
      </p:sp>
    </p:spTree>
    <p:extLst>
      <p:ext uri="{BB962C8B-B14F-4D97-AF65-F5344CB8AC3E}">
        <p14:creationId xmlns:p14="http://schemas.microsoft.com/office/powerpoint/2010/main" val="2635167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9503096-B198-4AA9-A4AD-68DF5B11A2A1}" type="slidenum">
              <a:rPr lang="ru-RU" smtClean="0"/>
              <a:t>8</a:t>
            </a:fld>
            <a:endParaRPr lang="ru-RU"/>
          </a:p>
        </p:txBody>
      </p:sp>
    </p:spTree>
    <p:extLst>
      <p:ext uri="{BB962C8B-B14F-4D97-AF65-F5344CB8AC3E}">
        <p14:creationId xmlns:p14="http://schemas.microsoft.com/office/powerpoint/2010/main" val="3451632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942E533-8B4F-4249-953A-BAF1624B7CB0}" type="slidenum">
              <a:rPr lang="ru-RU" smtClean="0"/>
              <a:pPr/>
              <a:t>9</a:t>
            </a:fld>
            <a:endParaRPr lang="ru-RU"/>
          </a:p>
        </p:txBody>
      </p:sp>
    </p:spTree>
    <p:extLst>
      <p:ext uri="{BB962C8B-B14F-4D97-AF65-F5344CB8AC3E}">
        <p14:creationId xmlns:p14="http://schemas.microsoft.com/office/powerpoint/2010/main" val="4268486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6F42B0C-34FC-43E5-A219-091AED93B4F5}" type="slidenum">
              <a:rPr lang="ru-RU" smtClean="0"/>
              <a:t>11</a:t>
            </a:fld>
            <a:endParaRPr lang="ru-RU"/>
          </a:p>
        </p:txBody>
      </p:sp>
    </p:spTree>
    <p:extLst>
      <p:ext uri="{BB962C8B-B14F-4D97-AF65-F5344CB8AC3E}">
        <p14:creationId xmlns:p14="http://schemas.microsoft.com/office/powerpoint/2010/main" val="603215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6F42B0C-34FC-43E5-A219-091AED93B4F5}" type="slidenum">
              <a:rPr lang="ru-RU" smtClean="0"/>
              <a:t>12</a:t>
            </a:fld>
            <a:endParaRPr lang="ru-RU"/>
          </a:p>
        </p:txBody>
      </p:sp>
    </p:spTree>
    <p:extLst>
      <p:ext uri="{BB962C8B-B14F-4D97-AF65-F5344CB8AC3E}">
        <p14:creationId xmlns:p14="http://schemas.microsoft.com/office/powerpoint/2010/main" val="2112019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6F42B0C-34FC-43E5-A219-091AED93B4F5}" type="slidenum">
              <a:rPr lang="ru-RU" smtClean="0"/>
              <a:t>14</a:t>
            </a:fld>
            <a:endParaRPr lang="ru-RU"/>
          </a:p>
        </p:txBody>
      </p:sp>
    </p:spTree>
    <p:extLst>
      <p:ext uri="{BB962C8B-B14F-4D97-AF65-F5344CB8AC3E}">
        <p14:creationId xmlns:p14="http://schemas.microsoft.com/office/powerpoint/2010/main" val="2475431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oleObject" Target="../embeddings/oleObject10.bin"/><Relationship Id="rId18" Type="http://schemas.openxmlformats.org/officeDocument/2006/relationships/oleObject" Target="../embeddings/oleObject15.bin"/><Relationship Id="rId3" Type="http://schemas.openxmlformats.org/officeDocument/2006/relationships/oleObject" Target="../embeddings/oleObject1.bin"/><Relationship Id="rId7" Type="http://schemas.openxmlformats.org/officeDocument/2006/relationships/oleObject" Target="../embeddings/oleObject4.bin"/><Relationship Id="rId12" Type="http://schemas.openxmlformats.org/officeDocument/2006/relationships/oleObject" Target="../embeddings/oleObject9.bin"/><Relationship Id="rId17" Type="http://schemas.openxmlformats.org/officeDocument/2006/relationships/oleObject" Target="../embeddings/oleObject14.bin"/><Relationship Id="rId2" Type="http://schemas.openxmlformats.org/officeDocument/2006/relationships/slideMaster" Target="../slideMasters/slideMaster1.xml"/><Relationship Id="rId16" Type="http://schemas.openxmlformats.org/officeDocument/2006/relationships/oleObject" Target="../embeddings/oleObject13.bin"/><Relationship Id="rId20" Type="http://schemas.openxmlformats.org/officeDocument/2006/relationships/image" Target="../media/image2.emf"/><Relationship Id="rId1" Type="http://schemas.openxmlformats.org/officeDocument/2006/relationships/vmlDrawing" Target="../drawings/vmlDrawing1.vml"/><Relationship Id="rId6" Type="http://schemas.openxmlformats.org/officeDocument/2006/relationships/oleObject" Target="../embeddings/oleObject3.bin"/><Relationship Id="rId11" Type="http://schemas.openxmlformats.org/officeDocument/2006/relationships/oleObject" Target="../embeddings/oleObject8.bin"/><Relationship Id="rId5" Type="http://schemas.openxmlformats.org/officeDocument/2006/relationships/oleObject" Target="../embeddings/oleObject2.bin"/><Relationship Id="rId15" Type="http://schemas.openxmlformats.org/officeDocument/2006/relationships/oleObject" Target="../embeddings/oleObject12.bin"/><Relationship Id="rId10" Type="http://schemas.openxmlformats.org/officeDocument/2006/relationships/oleObject" Target="../embeddings/oleObject7.bin"/><Relationship Id="rId19" Type="http://schemas.openxmlformats.org/officeDocument/2006/relationships/oleObject" Target="../embeddings/oleObject16.bin"/><Relationship Id="rId4" Type="http://schemas.openxmlformats.org/officeDocument/2006/relationships/image" Target="../media/image1.emf"/><Relationship Id="rId9" Type="http://schemas.openxmlformats.org/officeDocument/2006/relationships/oleObject" Target="../embeddings/oleObject6.bin"/><Relationship Id="rId14" Type="http://schemas.openxmlformats.org/officeDocument/2006/relationships/oleObject" Target="../embeddings/oleObject11.bin"/></Relationships>
</file>

<file path=ppt/slideLayouts/_rels/slideLayout13.xml.rels><?xml version="1.0" encoding="UTF-8" standalone="yes"?>
<Relationships xmlns="http://schemas.openxmlformats.org/package/2006/relationships"><Relationship Id="rId8" Type="http://schemas.openxmlformats.org/officeDocument/2006/relationships/oleObject" Target="../embeddings/oleObject21.bin"/><Relationship Id="rId13" Type="http://schemas.openxmlformats.org/officeDocument/2006/relationships/oleObject" Target="../embeddings/oleObject26.bin"/><Relationship Id="rId18" Type="http://schemas.openxmlformats.org/officeDocument/2006/relationships/oleObject" Target="../embeddings/oleObject31.bin"/><Relationship Id="rId3" Type="http://schemas.openxmlformats.org/officeDocument/2006/relationships/oleObject" Target="../embeddings/oleObject17.bin"/><Relationship Id="rId21" Type="http://schemas.openxmlformats.org/officeDocument/2006/relationships/image" Target="../media/image3.png"/><Relationship Id="rId7" Type="http://schemas.openxmlformats.org/officeDocument/2006/relationships/oleObject" Target="../embeddings/oleObject20.bin"/><Relationship Id="rId12" Type="http://schemas.openxmlformats.org/officeDocument/2006/relationships/oleObject" Target="../embeddings/oleObject25.bin"/><Relationship Id="rId17" Type="http://schemas.openxmlformats.org/officeDocument/2006/relationships/oleObject" Target="../embeddings/oleObject30.bin"/><Relationship Id="rId2" Type="http://schemas.openxmlformats.org/officeDocument/2006/relationships/slideMaster" Target="../slideMasters/slideMaster1.xml"/><Relationship Id="rId16" Type="http://schemas.openxmlformats.org/officeDocument/2006/relationships/oleObject" Target="../embeddings/oleObject29.bin"/><Relationship Id="rId20" Type="http://schemas.openxmlformats.org/officeDocument/2006/relationships/image" Target="../media/image2.emf"/><Relationship Id="rId1" Type="http://schemas.openxmlformats.org/officeDocument/2006/relationships/vmlDrawing" Target="../drawings/vmlDrawing2.vml"/><Relationship Id="rId6" Type="http://schemas.openxmlformats.org/officeDocument/2006/relationships/oleObject" Target="../embeddings/oleObject19.bin"/><Relationship Id="rId11" Type="http://schemas.openxmlformats.org/officeDocument/2006/relationships/oleObject" Target="../embeddings/oleObject24.bin"/><Relationship Id="rId5" Type="http://schemas.openxmlformats.org/officeDocument/2006/relationships/oleObject" Target="../embeddings/oleObject18.bin"/><Relationship Id="rId15" Type="http://schemas.openxmlformats.org/officeDocument/2006/relationships/oleObject" Target="../embeddings/oleObject28.bin"/><Relationship Id="rId10" Type="http://schemas.openxmlformats.org/officeDocument/2006/relationships/oleObject" Target="../embeddings/oleObject23.bin"/><Relationship Id="rId19" Type="http://schemas.openxmlformats.org/officeDocument/2006/relationships/oleObject" Target="../embeddings/oleObject32.bin"/><Relationship Id="rId4" Type="http://schemas.openxmlformats.org/officeDocument/2006/relationships/image" Target="../media/image1.emf"/><Relationship Id="rId9" Type="http://schemas.openxmlformats.org/officeDocument/2006/relationships/oleObject" Target="../embeddings/oleObject22.bin"/><Relationship Id="rId14" Type="http://schemas.openxmlformats.org/officeDocument/2006/relationships/oleObject" Target="../embeddings/oleObject27.bin"/></Relationships>
</file>

<file path=ppt/slideLayouts/_rels/slideLayout14.xml.rels><?xml version="1.0" encoding="UTF-8" standalone="yes"?>
<Relationships xmlns="http://schemas.openxmlformats.org/package/2006/relationships"><Relationship Id="rId8" Type="http://schemas.openxmlformats.org/officeDocument/2006/relationships/oleObject" Target="../embeddings/oleObject37.bin"/><Relationship Id="rId13" Type="http://schemas.openxmlformats.org/officeDocument/2006/relationships/oleObject" Target="../embeddings/oleObject42.bin"/><Relationship Id="rId18" Type="http://schemas.openxmlformats.org/officeDocument/2006/relationships/oleObject" Target="../embeddings/oleObject47.bin"/><Relationship Id="rId3" Type="http://schemas.openxmlformats.org/officeDocument/2006/relationships/oleObject" Target="../embeddings/oleObject33.bin"/><Relationship Id="rId7" Type="http://schemas.openxmlformats.org/officeDocument/2006/relationships/oleObject" Target="../embeddings/oleObject36.bin"/><Relationship Id="rId12" Type="http://schemas.openxmlformats.org/officeDocument/2006/relationships/oleObject" Target="../embeddings/oleObject41.bin"/><Relationship Id="rId17" Type="http://schemas.openxmlformats.org/officeDocument/2006/relationships/oleObject" Target="../embeddings/oleObject46.bin"/><Relationship Id="rId2" Type="http://schemas.openxmlformats.org/officeDocument/2006/relationships/slideMaster" Target="../slideMasters/slideMaster2.xml"/><Relationship Id="rId16" Type="http://schemas.openxmlformats.org/officeDocument/2006/relationships/oleObject" Target="../embeddings/oleObject45.bin"/><Relationship Id="rId20" Type="http://schemas.openxmlformats.org/officeDocument/2006/relationships/image" Target="../media/image2.emf"/><Relationship Id="rId1" Type="http://schemas.openxmlformats.org/officeDocument/2006/relationships/vmlDrawing" Target="../drawings/vmlDrawing3.vml"/><Relationship Id="rId6" Type="http://schemas.openxmlformats.org/officeDocument/2006/relationships/oleObject" Target="../embeddings/oleObject35.bin"/><Relationship Id="rId11" Type="http://schemas.openxmlformats.org/officeDocument/2006/relationships/oleObject" Target="../embeddings/oleObject40.bin"/><Relationship Id="rId5" Type="http://schemas.openxmlformats.org/officeDocument/2006/relationships/oleObject" Target="../embeddings/oleObject34.bin"/><Relationship Id="rId15" Type="http://schemas.openxmlformats.org/officeDocument/2006/relationships/oleObject" Target="../embeddings/oleObject44.bin"/><Relationship Id="rId10" Type="http://schemas.openxmlformats.org/officeDocument/2006/relationships/oleObject" Target="../embeddings/oleObject39.bin"/><Relationship Id="rId19" Type="http://schemas.openxmlformats.org/officeDocument/2006/relationships/oleObject" Target="../embeddings/oleObject48.bin"/><Relationship Id="rId4" Type="http://schemas.openxmlformats.org/officeDocument/2006/relationships/image" Target="../media/image1.emf"/><Relationship Id="rId9" Type="http://schemas.openxmlformats.org/officeDocument/2006/relationships/oleObject" Target="../embeddings/oleObject38.bin"/><Relationship Id="rId14" Type="http://schemas.openxmlformats.org/officeDocument/2006/relationships/oleObject" Target="../embeddings/oleObject43.bin"/></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oleObject" Target="../embeddings/oleObject53.bin"/><Relationship Id="rId13" Type="http://schemas.openxmlformats.org/officeDocument/2006/relationships/oleObject" Target="../embeddings/oleObject58.bin"/><Relationship Id="rId18" Type="http://schemas.openxmlformats.org/officeDocument/2006/relationships/oleObject" Target="../embeddings/oleObject63.bin"/><Relationship Id="rId3" Type="http://schemas.openxmlformats.org/officeDocument/2006/relationships/oleObject" Target="../embeddings/oleObject49.bin"/><Relationship Id="rId21" Type="http://schemas.openxmlformats.org/officeDocument/2006/relationships/image" Target="../media/image3.png"/><Relationship Id="rId7" Type="http://schemas.openxmlformats.org/officeDocument/2006/relationships/oleObject" Target="../embeddings/oleObject52.bin"/><Relationship Id="rId12" Type="http://schemas.openxmlformats.org/officeDocument/2006/relationships/oleObject" Target="../embeddings/oleObject57.bin"/><Relationship Id="rId17" Type="http://schemas.openxmlformats.org/officeDocument/2006/relationships/oleObject" Target="../embeddings/oleObject62.bin"/><Relationship Id="rId2" Type="http://schemas.openxmlformats.org/officeDocument/2006/relationships/slideMaster" Target="../slideMasters/slideMaster2.xml"/><Relationship Id="rId16" Type="http://schemas.openxmlformats.org/officeDocument/2006/relationships/oleObject" Target="../embeddings/oleObject61.bin"/><Relationship Id="rId20" Type="http://schemas.openxmlformats.org/officeDocument/2006/relationships/image" Target="../media/image2.emf"/><Relationship Id="rId1" Type="http://schemas.openxmlformats.org/officeDocument/2006/relationships/vmlDrawing" Target="../drawings/vmlDrawing4.vml"/><Relationship Id="rId6" Type="http://schemas.openxmlformats.org/officeDocument/2006/relationships/oleObject" Target="../embeddings/oleObject51.bin"/><Relationship Id="rId11" Type="http://schemas.openxmlformats.org/officeDocument/2006/relationships/oleObject" Target="../embeddings/oleObject56.bin"/><Relationship Id="rId5" Type="http://schemas.openxmlformats.org/officeDocument/2006/relationships/oleObject" Target="../embeddings/oleObject50.bin"/><Relationship Id="rId15" Type="http://schemas.openxmlformats.org/officeDocument/2006/relationships/oleObject" Target="../embeddings/oleObject60.bin"/><Relationship Id="rId10" Type="http://schemas.openxmlformats.org/officeDocument/2006/relationships/oleObject" Target="../embeddings/oleObject55.bin"/><Relationship Id="rId19" Type="http://schemas.openxmlformats.org/officeDocument/2006/relationships/oleObject" Target="../embeddings/oleObject64.bin"/><Relationship Id="rId4" Type="http://schemas.openxmlformats.org/officeDocument/2006/relationships/image" Target="../media/image1.emf"/><Relationship Id="rId9" Type="http://schemas.openxmlformats.org/officeDocument/2006/relationships/oleObject" Target="../embeddings/oleObject54.bin"/><Relationship Id="rId14" Type="http://schemas.openxmlformats.org/officeDocument/2006/relationships/oleObject" Target="../embeddings/oleObject59.bin"/></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F666549-930A-43F4-BAC7-030F0AD7BAB1}" type="datetimeFigureOut">
              <a:rPr lang="ru-RU" smtClean="0"/>
              <a:t>17.01.2020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D7BD694-5CE0-462E-8105-5DE2292B2F92}" type="slidenum">
              <a:rPr lang="ru-RU" smtClean="0"/>
              <a:t>‹#›</a:t>
            </a:fld>
            <a:endParaRPr lang="ru-RU"/>
          </a:p>
        </p:txBody>
      </p:sp>
    </p:spTree>
    <p:extLst>
      <p:ext uri="{BB962C8B-B14F-4D97-AF65-F5344CB8AC3E}">
        <p14:creationId xmlns:p14="http://schemas.microsoft.com/office/powerpoint/2010/main" val="2554559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F666549-930A-43F4-BAC7-030F0AD7BAB1}" type="datetimeFigureOut">
              <a:rPr lang="ru-RU" smtClean="0"/>
              <a:t>17.01.2020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D7BD694-5CE0-462E-8105-5DE2292B2F92}" type="slidenum">
              <a:rPr lang="ru-RU" smtClean="0"/>
              <a:t>‹#›</a:t>
            </a:fld>
            <a:endParaRPr lang="ru-RU"/>
          </a:p>
        </p:txBody>
      </p:sp>
    </p:spTree>
    <p:extLst>
      <p:ext uri="{BB962C8B-B14F-4D97-AF65-F5344CB8AC3E}">
        <p14:creationId xmlns:p14="http://schemas.microsoft.com/office/powerpoint/2010/main" val="4126597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F666549-930A-43F4-BAC7-030F0AD7BAB1}" type="datetimeFigureOut">
              <a:rPr lang="ru-RU" smtClean="0"/>
              <a:t>17.01.2020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D7BD694-5CE0-462E-8105-5DE2292B2F92}" type="slidenum">
              <a:rPr lang="ru-RU" smtClean="0"/>
              <a:t>‹#›</a:t>
            </a:fld>
            <a:endParaRPr lang="ru-RU"/>
          </a:p>
        </p:txBody>
      </p:sp>
    </p:spTree>
    <p:extLst>
      <p:ext uri="{BB962C8B-B14F-4D97-AF65-F5344CB8AC3E}">
        <p14:creationId xmlns:p14="http://schemas.microsoft.com/office/powerpoint/2010/main" val="708645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Титульный слайд">
    <p:spTree>
      <p:nvGrpSpPr>
        <p:cNvPr id="1" name=""/>
        <p:cNvGrpSpPr/>
        <p:nvPr/>
      </p:nvGrpSpPr>
      <p:grpSpPr>
        <a:xfrm>
          <a:off x="0" y="0"/>
          <a:ext cx="0" cy="0"/>
          <a:chOff x="0" y="0"/>
          <a:chExt cx="0" cy="0"/>
        </a:xfrm>
      </p:grpSpPr>
      <p:grpSp>
        <p:nvGrpSpPr>
          <p:cNvPr id="7" name="Группа 6"/>
          <p:cNvGrpSpPr/>
          <p:nvPr userDrawn="1"/>
        </p:nvGrpSpPr>
        <p:grpSpPr>
          <a:xfrm>
            <a:off x="71022" y="0"/>
            <a:ext cx="406498" cy="6858000"/>
            <a:chOff x="0" y="0"/>
            <a:chExt cx="380929" cy="6593882"/>
          </a:xfrm>
        </p:grpSpPr>
        <p:graphicFrame>
          <p:nvGraphicFramePr>
            <p:cNvPr id="8" name="Объект 7"/>
            <p:cNvGraphicFramePr>
              <a:graphicFrameLocks noChangeAspect="1"/>
            </p:cNvGraphicFramePr>
            <p:nvPr>
              <p:extLst/>
            </p:nvPr>
          </p:nvGraphicFramePr>
          <p:xfrm>
            <a:off x="0" y="0"/>
            <a:ext cx="380929" cy="509356"/>
          </p:xfrm>
          <a:graphic>
            <a:graphicData uri="http://schemas.openxmlformats.org/presentationml/2006/ole">
              <mc:AlternateContent xmlns:mc="http://schemas.openxmlformats.org/markup-compatibility/2006">
                <mc:Choice xmlns:v="urn:schemas-microsoft-com:vml" Requires="v">
                  <p:oleObj spid="_x0000_s10802" r:id="rId3" imgW="1388213" imgH="1856520" progId="">
                    <p:embed/>
                  </p:oleObj>
                </mc:Choice>
                <mc:Fallback>
                  <p:oleObj r:id="rId3" imgW="1388213" imgH="1856520" progId="">
                    <p:embed/>
                    <p:pic>
                      <p:nvPicPr>
                        <p:cNvPr id="8" name="Объект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Объект 8"/>
            <p:cNvGraphicFramePr>
              <a:graphicFrameLocks noChangeAspect="1"/>
            </p:cNvGraphicFramePr>
            <p:nvPr>
              <p:extLst/>
            </p:nvPr>
          </p:nvGraphicFramePr>
          <p:xfrm>
            <a:off x="0" y="429457"/>
            <a:ext cx="380929" cy="509356"/>
          </p:xfrm>
          <a:graphic>
            <a:graphicData uri="http://schemas.openxmlformats.org/presentationml/2006/ole">
              <mc:AlternateContent xmlns:mc="http://schemas.openxmlformats.org/markup-compatibility/2006">
                <mc:Choice xmlns:v="urn:schemas-microsoft-com:vml" Requires="v">
                  <p:oleObj spid="_x0000_s10803" r:id="rId5" imgW="1388213" imgH="1856520" progId="">
                    <p:embed/>
                  </p:oleObj>
                </mc:Choice>
                <mc:Fallback>
                  <p:oleObj r:id="rId5" imgW="1388213" imgH="1856520" progId="">
                    <p:embed/>
                    <p:pic>
                      <p:nvPicPr>
                        <p:cNvPr id="9" name="Объект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9457"/>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Объект 9"/>
            <p:cNvGraphicFramePr>
              <a:graphicFrameLocks noChangeAspect="1"/>
            </p:cNvGraphicFramePr>
            <p:nvPr>
              <p:extLst/>
            </p:nvPr>
          </p:nvGraphicFramePr>
          <p:xfrm>
            <a:off x="0" y="858914"/>
            <a:ext cx="380929" cy="509356"/>
          </p:xfrm>
          <a:graphic>
            <a:graphicData uri="http://schemas.openxmlformats.org/presentationml/2006/ole">
              <mc:AlternateContent xmlns:mc="http://schemas.openxmlformats.org/markup-compatibility/2006">
                <mc:Choice xmlns:v="urn:schemas-microsoft-com:vml" Requires="v">
                  <p:oleObj spid="_x0000_s10804" r:id="rId6" imgW="1388213" imgH="1856520" progId="">
                    <p:embed/>
                  </p:oleObj>
                </mc:Choice>
                <mc:Fallback>
                  <p:oleObj r:id="rId6" imgW="1388213" imgH="1856520" progId="">
                    <p:embed/>
                    <p:pic>
                      <p:nvPicPr>
                        <p:cNvPr id="10" name="Объект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8914"/>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Объект 10"/>
            <p:cNvGraphicFramePr>
              <a:graphicFrameLocks noChangeAspect="1"/>
            </p:cNvGraphicFramePr>
            <p:nvPr>
              <p:extLst/>
            </p:nvPr>
          </p:nvGraphicFramePr>
          <p:xfrm>
            <a:off x="0" y="1288371"/>
            <a:ext cx="380929" cy="509356"/>
          </p:xfrm>
          <a:graphic>
            <a:graphicData uri="http://schemas.openxmlformats.org/presentationml/2006/ole">
              <mc:AlternateContent xmlns:mc="http://schemas.openxmlformats.org/markup-compatibility/2006">
                <mc:Choice xmlns:v="urn:schemas-microsoft-com:vml" Requires="v">
                  <p:oleObj spid="_x0000_s10805" r:id="rId7" imgW="1388213" imgH="1856520" progId="">
                    <p:embed/>
                  </p:oleObj>
                </mc:Choice>
                <mc:Fallback>
                  <p:oleObj r:id="rId7" imgW="1388213" imgH="1856520" progId="">
                    <p:embed/>
                    <p:pic>
                      <p:nvPicPr>
                        <p:cNvPr id="11" name="Объект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88371"/>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Объект 11"/>
            <p:cNvGraphicFramePr>
              <a:graphicFrameLocks noChangeAspect="1"/>
            </p:cNvGraphicFramePr>
            <p:nvPr>
              <p:extLst/>
            </p:nvPr>
          </p:nvGraphicFramePr>
          <p:xfrm>
            <a:off x="0" y="1747790"/>
            <a:ext cx="380929" cy="509356"/>
          </p:xfrm>
          <a:graphic>
            <a:graphicData uri="http://schemas.openxmlformats.org/presentationml/2006/ole">
              <mc:AlternateContent xmlns:mc="http://schemas.openxmlformats.org/markup-compatibility/2006">
                <mc:Choice xmlns:v="urn:schemas-microsoft-com:vml" Requires="v">
                  <p:oleObj spid="_x0000_s10806" r:id="rId8" imgW="1388213" imgH="1856520" progId="">
                    <p:embed/>
                  </p:oleObj>
                </mc:Choice>
                <mc:Fallback>
                  <p:oleObj r:id="rId8" imgW="1388213" imgH="1856520" progId="">
                    <p:embed/>
                    <p:pic>
                      <p:nvPicPr>
                        <p:cNvPr id="12" name="Объект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47790"/>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Объект 12"/>
            <p:cNvGraphicFramePr>
              <a:graphicFrameLocks noChangeAspect="1"/>
            </p:cNvGraphicFramePr>
            <p:nvPr>
              <p:extLst/>
            </p:nvPr>
          </p:nvGraphicFramePr>
          <p:xfrm>
            <a:off x="0" y="2177247"/>
            <a:ext cx="380929" cy="509356"/>
          </p:xfrm>
          <a:graphic>
            <a:graphicData uri="http://schemas.openxmlformats.org/presentationml/2006/ole">
              <mc:AlternateContent xmlns:mc="http://schemas.openxmlformats.org/markup-compatibility/2006">
                <mc:Choice xmlns:v="urn:schemas-microsoft-com:vml" Requires="v">
                  <p:oleObj spid="_x0000_s10807" r:id="rId9" imgW="1388213" imgH="1856520" progId="">
                    <p:embed/>
                  </p:oleObj>
                </mc:Choice>
                <mc:Fallback>
                  <p:oleObj r:id="rId9" imgW="1388213" imgH="1856520" progId="">
                    <p:embed/>
                    <p:pic>
                      <p:nvPicPr>
                        <p:cNvPr id="13" name="Объект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77247"/>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Объект 13"/>
            <p:cNvGraphicFramePr>
              <a:graphicFrameLocks noChangeAspect="1"/>
            </p:cNvGraphicFramePr>
            <p:nvPr>
              <p:extLst/>
            </p:nvPr>
          </p:nvGraphicFramePr>
          <p:xfrm>
            <a:off x="0" y="2606704"/>
            <a:ext cx="380929" cy="509356"/>
          </p:xfrm>
          <a:graphic>
            <a:graphicData uri="http://schemas.openxmlformats.org/presentationml/2006/ole">
              <mc:AlternateContent xmlns:mc="http://schemas.openxmlformats.org/markup-compatibility/2006">
                <mc:Choice xmlns:v="urn:schemas-microsoft-com:vml" Requires="v">
                  <p:oleObj spid="_x0000_s10808" r:id="rId10" imgW="1388213" imgH="1856520" progId="">
                    <p:embed/>
                  </p:oleObj>
                </mc:Choice>
                <mc:Fallback>
                  <p:oleObj r:id="rId10" imgW="1388213" imgH="1856520" progId="">
                    <p:embed/>
                    <p:pic>
                      <p:nvPicPr>
                        <p:cNvPr id="14" name="Объект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06704"/>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Объект 14"/>
            <p:cNvGraphicFramePr>
              <a:graphicFrameLocks noChangeAspect="1"/>
            </p:cNvGraphicFramePr>
            <p:nvPr>
              <p:extLst/>
            </p:nvPr>
          </p:nvGraphicFramePr>
          <p:xfrm>
            <a:off x="0" y="3036161"/>
            <a:ext cx="380929" cy="509356"/>
          </p:xfrm>
          <a:graphic>
            <a:graphicData uri="http://schemas.openxmlformats.org/presentationml/2006/ole">
              <mc:AlternateContent xmlns:mc="http://schemas.openxmlformats.org/markup-compatibility/2006">
                <mc:Choice xmlns:v="urn:schemas-microsoft-com:vml" Requires="v">
                  <p:oleObj spid="_x0000_s10809" r:id="rId11" imgW="1388213" imgH="1856520" progId="">
                    <p:embed/>
                  </p:oleObj>
                </mc:Choice>
                <mc:Fallback>
                  <p:oleObj r:id="rId11" imgW="1388213" imgH="1856520" progId="">
                    <p:embed/>
                    <p:pic>
                      <p:nvPicPr>
                        <p:cNvPr id="15" name="Объект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36161"/>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Объект 15"/>
            <p:cNvGraphicFramePr>
              <a:graphicFrameLocks noChangeAspect="1"/>
            </p:cNvGraphicFramePr>
            <p:nvPr>
              <p:extLst/>
            </p:nvPr>
          </p:nvGraphicFramePr>
          <p:xfrm>
            <a:off x="0" y="3465618"/>
            <a:ext cx="380929" cy="509356"/>
          </p:xfrm>
          <a:graphic>
            <a:graphicData uri="http://schemas.openxmlformats.org/presentationml/2006/ole">
              <mc:AlternateContent xmlns:mc="http://schemas.openxmlformats.org/markup-compatibility/2006">
                <mc:Choice xmlns:v="urn:schemas-microsoft-com:vml" Requires="v">
                  <p:oleObj spid="_x0000_s10810" r:id="rId12" imgW="1388213" imgH="1856520" progId="">
                    <p:embed/>
                  </p:oleObj>
                </mc:Choice>
                <mc:Fallback>
                  <p:oleObj r:id="rId12" imgW="1388213" imgH="1856520" progId="">
                    <p:embed/>
                    <p:pic>
                      <p:nvPicPr>
                        <p:cNvPr id="16" name="Объект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65618"/>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Объект 16"/>
            <p:cNvGraphicFramePr>
              <a:graphicFrameLocks noChangeAspect="1"/>
            </p:cNvGraphicFramePr>
            <p:nvPr>
              <p:extLst/>
            </p:nvPr>
          </p:nvGraphicFramePr>
          <p:xfrm>
            <a:off x="0" y="3895075"/>
            <a:ext cx="380929" cy="509356"/>
          </p:xfrm>
          <a:graphic>
            <a:graphicData uri="http://schemas.openxmlformats.org/presentationml/2006/ole">
              <mc:AlternateContent xmlns:mc="http://schemas.openxmlformats.org/markup-compatibility/2006">
                <mc:Choice xmlns:v="urn:schemas-microsoft-com:vml" Requires="v">
                  <p:oleObj spid="_x0000_s10811" r:id="rId13" imgW="1388213" imgH="1856520" progId="">
                    <p:embed/>
                  </p:oleObj>
                </mc:Choice>
                <mc:Fallback>
                  <p:oleObj r:id="rId13" imgW="1388213" imgH="1856520" progId="">
                    <p:embed/>
                    <p:pic>
                      <p:nvPicPr>
                        <p:cNvPr id="17" name="Объект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95075"/>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Объект 17"/>
            <p:cNvGraphicFramePr>
              <a:graphicFrameLocks noChangeAspect="1"/>
            </p:cNvGraphicFramePr>
            <p:nvPr>
              <p:extLst/>
            </p:nvPr>
          </p:nvGraphicFramePr>
          <p:xfrm>
            <a:off x="0" y="4324532"/>
            <a:ext cx="380929" cy="509356"/>
          </p:xfrm>
          <a:graphic>
            <a:graphicData uri="http://schemas.openxmlformats.org/presentationml/2006/ole">
              <mc:AlternateContent xmlns:mc="http://schemas.openxmlformats.org/markup-compatibility/2006">
                <mc:Choice xmlns:v="urn:schemas-microsoft-com:vml" Requires="v">
                  <p:oleObj spid="_x0000_s10812" r:id="rId14" imgW="1388213" imgH="1856520" progId="">
                    <p:embed/>
                  </p:oleObj>
                </mc:Choice>
                <mc:Fallback>
                  <p:oleObj r:id="rId14" imgW="1388213" imgH="1856520" progId="">
                    <p:embed/>
                    <p:pic>
                      <p:nvPicPr>
                        <p:cNvPr id="18" name="Объект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24532"/>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Объект 18"/>
            <p:cNvGraphicFramePr>
              <a:graphicFrameLocks noChangeAspect="1"/>
            </p:cNvGraphicFramePr>
            <p:nvPr>
              <p:extLst/>
            </p:nvPr>
          </p:nvGraphicFramePr>
          <p:xfrm>
            <a:off x="0" y="4753989"/>
            <a:ext cx="380929" cy="509356"/>
          </p:xfrm>
          <a:graphic>
            <a:graphicData uri="http://schemas.openxmlformats.org/presentationml/2006/ole">
              <mc:AlternateContent xmlns:mc="http://schemas.openxmlformats.org/markup-compatibility/2006">
                <mc:Choice xmlns:v="urn:schemas-microsoft-com:vml" Requires="v">
                  <p:oleObj spid="_x0000_s10813" r:id="rId15" imgW="1388213" imgH="1856520" progId="">
                    <p:embed/>
                  </p:oleObj>
                </mc:Choice>
                <mc:Fallback>
                  <p:oleObj r:id="rId15" imgW="1388213" imgH="1856520" progId="">
                    <p:embed/>
                    <p:pic>
                      <p:nvPicPr>
                        <p:cNvPr id="19" name="Объект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53989"/>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Объект 19"/>
            <p:cNvGraphicFramePr>
              <a:graphicFrameLocks noChangeAspect="1"/>
            </p:cNvGraphicFramePr>
            <p:nvPr>
              <p:extLst/>
            </p:nvPr>
          </p:nvGraphicFramePr>
          <p:xfrm>
            <a:off x="0" y="5225612"/>
            <a:ext cx="380929" cy="509356"/>
          </p:xfrm>
          <a:graphic>
            <a:graphicData uri="http://schemas.openxmlformats.org/presentationml/2006/ole">
              <mc:AlternateContent xmlns:mc="http://schemas.openxmlformats.org/markup-compatibility/2006">
                <mc:Choice xmlns:v="urn:schemas-microsoft-com:vml" Requires="v">
                  <p:oleObj spid="_x0000_s10814" r:id="rId16" imgW="1388213" imgH="1856520" progId="">
                    <p:embed/>
                  </p:oleObj>
                </mc:Choice>
                <mc:Fallback>
                  <p:oleObj r:id="rId16" imgW="1388213" imgH="1856520" progId="">
                    <p:embed/>
                    <p:pic>
                      <p:nvPicPr>
                        <p:cNvPr id="20" name="Объект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25612"/>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Объект 20"/>
            <p:cNvGraphicFramePr>
              <a:graphicFrameLocks noChangeAspect="1"/>
            </p:cNvGraphicFramePr>
            <p:nvPr>
              <p:extLst/>
            </p:nvPr>
          </p:nvGraphicFramePr>
          <p:xfrm>
            <a:off x="0" y="5655069"/>
            <a:ext cx="380929" cy="509356"/>
          </p:xfrm>
          <a:graphic>
            <a:graphicData uri="http://schemas.openxmlformats.org/presentationml/2006/ole">
              <mc:AlternateContent xmlns:mc="http://schemas.openxmlformats.org/markup-compatibility/2006">
                <mc:Choice xmlns:v="urn:schemas-microsoft-com:vml" Requires="v">
                  <p:oleObj spid="_x0000_s10815" r:id="rId17" imgW="1388213" imgH="1856520" progId="">
                    <p:embed/>
                  </p:oleObj>
                </mc:Choice>
                <mc:Fallback>
                  <p:oleObj r:id="rId17" imgW="1388213" imgH="1856520" progId="">
                    <p:embed/>
                    <p:pic>
                      <p:nvPicPr>
                        <p:cNvPr id="21" name="Объект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655069"/>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Объект 21"/>
            <p:cNvGraphicFramePr>
              <a:graphicFrameLocks noChangeAspect="1"/>
            </p:cNvGraphicFramePr>
            <p:nvPr>
              <p:extLst/>
            </p:nvPr>
          </p:nvGraphicFramePr>
          <p:xfrm>
            <a:off x="0" y="6084526"/>
            <a:ext cx="380929" cy="509356"/>
          </p:xfrm>
          <a:graphic>
            <a:graphicData uri="http://schemas.openxmlformats.org/presentationml/2006/ole">
              <mc:AlternateContent xmlns:mc="http://schemas.openxmlformats.org/markup-compatibility/2006">
                <mc:Choice xmlns:v="urn:schemas-microsoft-com:vml" Requires="v">
                  <p:oleObj spid="_x0000_s10816" r:id="rId18" imgW="1388213" imgH="1856520" progId="">
                    <p:embed/>
                  </p:oleObj>
                </mc:Choice>
                <mc:Fallback>
                  <p:oleObj r:id="rId18" imgW="1388213" imgH="1856520" progId="">
                    <p:embed/>
                    <p:pic>
                      <p:nvPicPr>
                        <p:cNvPr id="22" name="Объект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84526"/>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27" name="Объект 26"/>
          <p:cNvGraphicFramePr>
            <a:graphicFrameLocks noChangeAspect="1"/>
          </p:cNvGraphicFramePr>
          <p:nvPr userDrawn="1">
            <p:extLst/>
          </p:nvPr>
        </p:nvGraphicFramePr>
        <p:xfrm>
          <a:off x="11277600" y="6052822"/>
          <a:ext cx="905782" cy="774635"/>
        </p:xfrm>
        <a:graphic>
          <a:graphicData uri="http://schemas.openxmlformats.org/presentationml/2006/ole">
            <mc:AlternateContent xmlns:mc="http://schemas.openxmlformats.org/markup-compatibility/2006">
              <mc:Choice xmlns:v="urn:schemas-microsoft-com:vml" Requires="v">
                <p:oleObj spid="_x0000_s10817" r:id="rId19" imgW="1805298" imgH="1741500" progId="">
                  <p:embed/>
                </p:oleObj>
              </mc:Choice>
              <mc:Fallback>
                <p:oleObj r:id="rId19" imgW="1805298" imgH="1741500" progId="">
                  <p:embed/>
                  <p:pic>
                    <p:nvPicPr>
                      <p:cNvPr id="27" name="Объект 2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277600" y="6052822"/>
                        <a:ext cx="905782" cy="7746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3716407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ГБУГАРТ">
    <p:spTree>
      <p:nvGrpSpPr>
        <p:cNvPr id="1" name=""/>
        <p:cNvGrpSpPr/>
        <p:nvPr/>
      </p:nvGrpSpPr>
      <p:grpSpPr>
        <a:xfrm>
          <a:off x="0" y="0"/>
          <a:ext cx="0" cy="0"/>
          <a:chOff x="0" y="0"/>
          <a:chExt cx="0" cy="0"/>
        </a:xfrm>
      </p:grpSpPr>
      <p:grpSp>
        <p:nvGrpSpPr>
          <p:cNvPr id="3" name="Группа 2"/>
          <p:cNvGrpSpPr/>
          <p:nvPr userDrawn="1"/>
        </p:nvGrpSpPr>
        <p:grpSpPr>
          <a:xfrm>
            <a:off x="71022" y="0"/>
            <a:ext cx="406498" cy="6858000"/>
            <a:chOff x="0" y="0"/>
            <a:chExt cx="380929" cy="6593882"/>
          </a:xfrm>
        </p:grpSpPr>
        <p:graphicFrame>
          <p:nvGraphicFramePr>
            <p:cNvPr id="4" name="Объект 3"/>
            <p:cNvGraphicFramePr>
              <a:graphicFrameLocks noChangeAspect="1"/>
            </p:cNvGraphicFramePr>
            <p:nvPr>
              <p:extLst/>
            </p:nvPr>
          </p:nvGraphicFramePr>
          <p:xfrm>
            <a:off x="0" y="0"/>
            <a:ext cx="380929" cy="509356"/>
          </p:xfrm>
          <a:graphic>
            <a:graphicData uri="http://schemas.openxmlformats.org/presentationml/2006/ole">
              <mc:AlternateContent xmlns:mc="http://schemas.openxmlformats.org/markup-compatibility/2006">
                <mc:Choice xmlns:v="urn:schemas-microsoft-com:vml" Requires="v">
                  <p:oleObj spid="_x0000_s12834" r:id="rId3" imgW="1388213" imgH="1856520" progId="">
                    <p:embed/>
                  </p:oleObj>
                </mc:Choice>
                <mc:Fallback>
                  <p:oleObj r:id="rId3" imgW="1388213" imgH="1856520" progId="">
                    <p:embed/>
                    <p:pic>
                      <p:nvPicPr>
                        <p:cNvPr id="4" name="Объект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Объект 4"/>
            <p:cNvGraphicFramePr>
              <a:graphicFrameLocks noChangeAspect="1"/>
            </p:cNvGraphicFramePr>
            <p:nvPr>
              <p:extLst/>
            </p:nvPr>
          </p:nvGraphicFramePr>
          <p:xfrm>
            <a:off x="0" y="429457"/>
            <a:ext cx="380929" cy="509356"/>
          </p:xfrm>
          <a:graphic>
            <a:graphicData uri="http://schemas.openxmlformats.org/presentationml/2006/ole">
              <mc:AlternateContent xmlns:mc="http://schemas.openxmlformats.org/markup-compatibility/2006">
                <mc:Choice xmlns:v="urn:schemas-microsoft-com:vml" Requires="v">
                  <p:oleObj spid="_x0000_s12835" r:id="rId5" imgW="1388213" imgH="1856520" progId="">
                    <p:embed/>
                  </p:oleObj>
                </mc:Choice>
                <mc:Fallback>
                  <p:oleObj r:id="rId5" imgW="1388213" imgH="1856520" progId="">
                    <p:embed/>
                    <p:pic>
                      <p:nvPicPr>
                        <p:cNvPr id="5" name="Объект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9457"/>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Объект 5"/>
            <p:cNvGraphicFramePr>
              <a:graphicFrameLocks noChangeAspect="1"/>
            </p:cNvGraphicFramePr>
            <p:nvPr>
              <p:extLst/>
            </p:nvPr>
          </p:nvGraphicFramePr>
          <p:xfrm>
            <a:off x="0" y="858914"/>
            <a:ext cx="380929" cy="509356"/>
          </p:xfrm>
          <a:graphic>
            <a:graphicData uri="http://schemas.openxmlformats.org/presentationml/2006/ole">
              <mc:AlternateContent xmlns:mc="http://schemas.openxmlformats.org/markup-compatibility/2006">
                <mc:Choice xmlns:v="urn:schemas-microsoft-com:vml" Requires="v">
                  <p:oleObj spid="_x0000_s12836" r:id="rId6" imgW="1388213" imgH="1856520" progId="">
                    <p:embed/>
                  </p:oleObj>
                </mc:Choice>
                <mc:Fallback>
                  <p:oleObj r:id="rId6" imgW="1388213" imgH="1856520" progId="">
                    <p:embed/>
                    <p:pic>
                      <p:nvPicPr>
                        <p:cNvPr id="6" name="Объект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8914"/>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Объект 6"/>
            <p:cNvGraphicFramePr>
              <a:graphicFrameLocks noChangeAspect="1"/>
            </p:cNvGraphicFramePr>
            <p:nvPr>
              <p:extLst/>
            </p:nvPr>
          </p:nvGraphicFramePr>
          <p:xfrm>
            <a:off x="0" y="1288371"/>
            <a:ext cx="380929" cy="509356"/>
          </p:xfrm>
          <a:graphic>
            <a:graphicData uri="http://schemas.openxmlformats.org/presentationml/2006/ole">
              <mc:AlternateContent xmlns:mc="http://schemas.openxmlformats.org/markup-compatibility/2006">
                <mc:Choice xmlns:v="urn:schemas-microsoft-com:vml" Requires="v">
                  <p:oleObj spid="_x0000_s12837" r:id="rId7" imgW="1388213" imgH="1856520" progId="">
                    <p:embed/>
                  </p:oleObj>
                </mc:Choice>
                <mc:Fallback>
                  <p:oleObj r:id="rId7" imgW="1388213" imgH="1856520" progId="">
                    <p:embed/>
                    <p:pic>
                      <p:nvPicPr>
                        <p:cNvPr id="7" name="Объект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88371"/>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Объект 7"/>
            <p:cNvGraphicFramePr>
              <a:graphicFrameLocks noChangeAspect="1"/>
            </p:cNvGraphicFramePr>
            <p:nvPr>
              <p:extLst/>
            </p:nvPr>
          </p:nvGraphicFramePr>
          <p:xfrm>
            <a:off x="0" y="1747790"/>
            <a:ext cx="380929" cy="509356"/>
          </p:xfrm>
          <a:graphic>
            <a:graphicData uri="http://schemas.openxmlformats.org/presentationml/2006/ole">
              <mc:AlternateContent xmlns:mc="http://schemas.openxmlformats.org/markup-compatibility/2006">
                <mc:Choice xmlns:v="urn:schemas-microsoft-com:vml" Requires="v">
                  <p:oleObj spid="_x0000_s12838" r:id="rId8" imgW="1388213" imgH="1856520" progId="">
                    <p:embed/>
                  </p:oleObj>
                </mc:Choice>
                <mc:Fallback>
                  <p:oleObj r:id="rId8" imgW="1388213" imgH="1856520" progId="">
                    <p:embed/>
                    <p:pic>
                      <p:nvPicPr>
                        <p:cNvPr id="8" name="Объект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47790"/>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Объект 8"/>
            <p:cNvGraphicFramePr>
              <a:graphicFrameLocks noChangeAspect="1"/>
            </p:cNvGraphicFramePr>
            <p:nvPr>
              <p:extLst/>
            </p:nvPr>
          </p:nvGraphicFramePr>
          <p:xfrm>
            <a:off x="0" y="2177247"/>
            <a:ext cx="380929" cy="509356"/>
          </p:xfrm>
          <a:graphic>
            <a:graphicData uri="http://schemas.openxmlformats.org/presentationml/2006/ole">
              <mc:AlternateContent xmlns:mc="http://schemas.openxmlformats.org/markup-compatibility/2006">
                <mc:Choice xmlns:v="urn:schemas-microsoft-com:vml" Requires="v">
                  <p:oleObj spid="_x0000_s12839" r:id="rId9" imgW="1388213" imgH="1856520" progId="">
                    <p:embed/>
                  </p:oleObj>
                </mc:Choice>
                <mc:Fallback>
                  <p:oleObj r:id="rId9" imgW="1388213" imgH="1856520" progId="">
                    <p:embed/>
                    <p:pic>
                      <p:nvPicPr>
                        <p:cNvPr id="9" name="Объект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77247"/>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Объект 9"/>
            <p:cNvGraphicFramePr>
              <a:graphicFrameLocks noChangeAspect="1"/>
            </p:cNvGraphicFramePr>
            <p:nvPr>
              <p:extLst/>
            </p:nvPr>
          </p:nvGraphicFramePr>
          <p:xfrm>
            <a:off x="0" y="2606704"/>
            <a:ext cx="380929" cy="509356"/>
          </p:xfrm>
          <a:graphic>
            <a:graphicData uri="http://schemas.openxmlformats.org/presentationml/2006/ole">
              <mc:AlternateContent xmlns:mc="http://schemas.openxmlformats.org/markup-compatibility/2006">
                <mc:Choice xmlns:v="urn:schemas-microsoft-com:vml" Requires="v">
                  <p:oleObj spid="_x0000_s12840" r:id="rId10" imgW="1388213" imgH="1856520" progId="">
                    <p:embed/>
                  </p:oleObj>
                </mc:Choice>
                <mc:Fallback>
                  <p:oleObj r:id="rId10" imgW="1388213" imgH="1856520" progId="">
                    <p:embed/>
                    <p:pic>
                      <p:nvPicPr>
                        <p:cNvPr id="10" name="Объект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06704"/>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Объект 10"/>
            <p:cNvGraphicFramePr>
              <a:graphicFrameLocks noChangeAspect="1"/>
            </p:cNvGraphicFramePr>
            <p:nvPr>
              <p:extLst/>
            </p:nvPr>
          </p:nvGraphicFramePr>
          <p:xfrm>
            <a:off x="0" y="3036161"/>
            <a:ext cx="380929" cy="509356"/>
          </p:xfrm>
          <a:graphic>
            <a:graphicData uri="http://schemas.openxmlformats.org/presentationml/2006/ole">
              <mc:AlternateContent xmlns:mc="http://schemas.openxmlformats.org/markup-compatibility/2006">
                <mc:Choice xmlns:v="urn:schemas-microsoft-com:vml" Requires="v">
                  <p:oleObj spid="_x0000_s12841" r:id="rId11" imgW="1388213" imgH="1856520" progId="">
                    <p:embed/>
                  </p:oleObj>
                </mc:Choice>
                <mc:Fallback>
                  <p:oleObj r:id="rId11" imgW="1388213" imgH="1856520" progId="">
                    <p:embed/>
                    <p:pic>
                      <p:nvPicPr>
                        <p:cNvPr id="11" name="Объект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36161"/>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Объект 11"/>
            <p:cNvGraphicFramePr>
              <a:graphicFrameLocks noChangeAspect="1"/>
            </p:cNvGraphicFramePr>
            <p:nvPr>
              <p:extLst/>
            </p:nvPr>
          </p:nvGraphicFramePr>
          <p:xfrm>
            <a:off x="0" y="3465618"/>
            <a:ext cx="380929" cy="509356"/>
          </p:xfrm>
          <a:graphic>
            <a:graphicData uri="http://schemas.openxmlformats.org/presentationml/2006/ole">
              <mc:AlternateContent xmlns:mc="http://schemas.openxmlformats.org/markup-compatibility/2006">
                <mc:Choice xmlns:v="urn:schemas-microsoft-com:vml" Requires="v">
                  <p:oleObj spid="_x0000_s12842" r:id="rId12" imgW="1388213" imgH="1856520" progId="">
                    <p:embed/>
                  </p:oleObj>
                </mc:Choice>
                <mc:Fallback>
                  <p:oleObj r:id="rId12" imgW="1388213" imgH="1856520" progId="">
                    <p:embed/>
                    <p:pic>
                      <p:nvPicPr>
                        <p:cNvPr id="12" name="Объект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65618"/>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Объект 12"/>
            <p:cNvGraphicFramePr>
              <a:graphicFrameLocks noChangeAspect="1"/>
            </p:cNvGraphicFramePr>
            <p:nvPr>
              <p:extLst/>
            </p:nvPr>
          </p:nvGraphicFramePr>
          <p:xfrm>
            <a:off x="0" y="3895075"/>
            <a:ext cx="380929" cy="509356"/>
          </p:xfrm>
          <a:graphic>
            <a:graphicData uri="http://schemas.openxmlformats.org/presentationml/2006/ole">
              <mc:AlternateContent xmlns:mc="http://schemas.openxmlformats.org/markup-compatibility/2006">
                <mc:Choice xmlns:v="urn:schemas-microsoft-com:vml" Requires="v">
                  <p:oleObj spid="_x0000_s12843" r:id="rId13" imgW="1388213" imgH="1856520" progId="">
                    <p:embed/>
                  </p:oleObj>
                </mc:Choice>
                <mc:Fallback>
                  <p:oleObj r:id="rId13" imgW="1388213" imgH="1856520" progId="">
                    <p:embed/>
                    <p:pic>
                      <p:nvPicPr>
                        <p:cNvPr id="13" name="Объект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95075"/>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Объект 13"/>
            <p:cNvGraphicFramePr>
              <a:graphicFrameLocks noChangeAspect="1"/>
            </p:cNvGraphicFramePr>
            <p:nvPr>
              <p:extLst/>
            </p:nvPr>
          </p:nvGraphicFramePr>
          <p:xfrm>
            <a:off x="0" y="4324532"/>
            <a:ext cx="380929" cy="509356"/>
          </p:xfrm>
          <a:graphic>
            <a:graphicData uri="http://schemas.openxmlformats.org/presentationml/2006/ole">
              <mc:AlternateContent xmlns:mc="http://schemas.openxmlformats.org/markup-compatibility/2006">
                <mc:Choice xmlns:v="urn:schemas-microsoft-com:vml" Requires="v">
                  <p:oleObj spid="_x0000_s12844" r:id="rId14" imgW="1388213" imgH="1856520" progId="">
                    <p:embed/>
                  </p:oleObj>
                </mc:Choice>
                <mc:Fallback>
                  <p:oleObj r:id="rId14" imgW="1388213" imgH="1856520" progId="">
                    <p:embed/>
                    <p:pic>
                      <p:nvPicPr>
                        <p:cNvPr id="14" name="Объект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24532"/>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Объект 14"/>
            <p:cNvGraphicFramePr>
              <a:graphicFrameLocks noChangeAspect="1"/>
            </p:cNvGraphicFramePr>
            <p:nvPr>
              <p:extLst/>
            </p:nvPr>
          </p:nvGraphicFramePr>
          <p:xfrm>
            <a:off x="0" y="4753989"/>
            <a:ext cx="380929" cy="509356"/>
          </p:xfrm>
          <a:graphic>
            <a:graphicData uri="http://schemas.openxmlformats.org/presentationml/2006/ole">
              <mc:AlternateContent xmlns:mc="http://schemas.openxmlformats.org/markup-compatibility/2006">
                <mc:Choice xmlns:v="urn:schemas-microsoft-com:vml" Requires="v">
                  <p:oleObj spid="_x0000_s12845" r:id="rId15" imgW="1388213" imgH="1856520" progId="">
                    <p:embed/>
                  </p:oleObj>
                </mc:Choice>
                <mc:Fallback>
                  <p:oleObj r:id="rId15" imgW="1388213" imgH="1856520" progId="">
                    <p:embed/>
                    <p:pic>
                      <p:nvPicPr>
                        <p:cNvPr id="15" name="Объект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53989"/>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Объект 15"/>
            <p:cNvGraphicFramePr>
              <a:graphicFrameLocks noChangeAspect="1"/>
            </p:cNvGraphicFramePr>
            <p:nvPr>
              <p:extLst/>
            </p:nvPr>
          </p:nvGraphicFramePr>
          <p:xfrm>
            <a:off x="0" y="5225612"/>
            <a:ext cx="380929" cy="509356"/>
          </p:xfrm>
          <a:graphic>
            <a:graphicData uri="http://schemas.openxmlformats.org/presentationml/2006/ole">
              <mc:AlternateContent xmlns:mc="http://schemas.openxmlformats.org/markup-compatibility/2006">
                <mc:Choice xmlns:v="urn:schemas-microsoft-com:vml" Requires="v">
                  <p:oleObj spid="_x0000_s12846" r:id="rId16" imgW="1388213" imgH="1856520" progId="">
                    <p:embed/>
                  </p:oleObj>
                </mc:Choice>
                <mc:Fallback>
                  <p:oleObj r:id="rId16" imgW="1388213" imgH="1856520" progId="">
                    <p:embed/>
                    <p:pic>
                      <p:nvPicPr>
                        <p:cNvPr id="16" name="Объект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25612"/>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Объект 16"/>
            <p:cNvGraphicFramePr>
              <a:graphicFrameLocks noChangeAspect="1"/>
            </p:cNvGraphicFramePr>
            <p:nvPr>
              <p:extLst/>
            </p:nvPr>
          </p:nvGraphicFramePr>
          <p:xfrm>
            <a:off x="0" y="5655069"/>
            <a:ext cx="380929" cy="509356"/>
          </p:xfrm>
          <a:graphic>
            <a:graphicData uri="http://schemas.openxmlformats.org/presentationml/2006/ole">
              <mc:AlternateContent xmlns:mc="http://schemas.openxmlformats.org/markup-compatibility/2006">
                <mc:Choice xmlns:v="urn:schemas-microsoft-com:vml" Requires="v">
                  <p:oleObj spid="_x0000_s12847" r:id="rId17" imgW="1388213" imgH="1856520" progId="">
                    <p:embed/>
                  </p:oleObj>
                </mc:Choice>
                <mc:Fallback>
                  <p:oleObj r:id="rId17" imgW="1388213" imgH="1856520" progId="">
                    <p:embed/>
                    <p:pic>
                      <p:nvPicPr>
                        <p:cNvPr id="17" name="Объект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655069"/>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Объект 17"/>
            <p:cNvGraphicFramePr>
              <a:graphicFrameLocks noChangeAspect="1"/>
            </p:cNvGraphicFramePr>
            <p:nvPr>
              <p:extLst/>
            </p:nvPr>
          </p:nvGraphicFramePr>
          <p:xfrm>
            <a:off x="0" y="6084526"/>
            <a:ext cx="380929" cy="509356"/>
          </p:xfrm>
          <a:graphic>
            <a:graphicData uri="http://schemas.openxmlformats.org/presentationml/2006/ole">
              <mc:AlternateContent xmlns:mc="http://schemas.openxmlformats.org/markup-compatibility/2006">
                <mc:Choice xmlns:v="urn:schemas-microsoft-com:vml" Requires="v">
                  <p:oleObj spid="_x0000_s12848" r:id="rId18" imgW="1388213" imgH="1856520" progId="">
                    <p:embed/>
                  </p:oleObj>
                </mc:Choice>
                <mc:Fallback>
                  <p:oleObj r:id="rId18" imgW="1388213" imgH="1856520" progId="">
                    <p:embed/>
                    <p:pic>
                      <p:nvPicPr>
                        <p:cNvPr id="18" name="Объект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84526"/>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9" name="Объект 18"/>
          <p:cNvGraphicFramePr>
            <a:graphicFrameLocks noChangeAspect="1"/>
          </p:cNvGraphicFramePr>
          <p:nvPr userDrawn="1">
            <p:extLst/>
          </p:nvPr>
        </p:nvGraphicFramePr>
        <p:xfrm>
          <a:off x="11277600" y="6052822"/>
          <a:ext cx="905782" cy="774635"/>
        </p:xfrm>
        <a:graphic>
          <a:graphicData uri="http://schemas.openxmlformats.org/presentationml/2006/ole">
            <mc:AlternateContent xmlns:mc="http://schemas.openxmlformats.org/markup-compatibility/2006">
              <mc:Choice xmlns:v="urn:schemas-microsoft-com:vml" Requires="v">
                <p:oleObj spid="_x0000_s12849" r:id="rId19" imgW="1805298" imgH="1741500" progId="">
                  <p:embed/>
                </p:oleObj>
              </mc:Choice>
              <mc:Fallback>
                <p:oleObj r:id="rId19" imgW="1805298" imgH="1741500" progId="">
                  <p:embed/>
                  <p:pic>
                    <p:nvPicPr>
                      <p:cNvPr id="19" name="Объект 1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277600" y="6052822"/>
                        <a:ext cx="905782" cy="7746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 name="Рисунок 19"/>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2664152" y="1"/>
            <a:ext cx="7055920" cy="6858000"/>
          </a:xfrm>
          <a:prstGeom prst="rect">
            <a:avLst/>
          </a:prstGeom>
        </p:spPr>
      </p:pic>
    </p:spTree>
    <p:extLst>
      <p:ext uri="{BB962C8B-B14F-4D97-AF65-F5344CB8AC3E}">
        <p14:creationId xmlns:p14="http://schemas.microsoft.com/office/powerpoint/2010/main" val="2490367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Госсовет">
    <p:spTree>
      <p:nvGrpSpPr>
        <p:cNvPr id="1" name=""/>
        <p:cNvGrpSpPr/>
        <p:nvPr/>
      </p:nvGrpSpPr>
      <p:grpSpPr>
        <a:xfrm>
          <a:off x="0" y="0"/>
          <a:ext cx="0" cy="0"/>
          <a:chOff x="0" y="0"/>
          <a:chExt cx="0" cy="0"/>
        </a:xfrm>
      </p:grpSpPr>
      <p:grpSp>
        <p:nvGrpSpPr>
          <p:cNvPr id="3" name="Группа 2"/>
          <p:cNvGrpSpPr/>
          <p:nvPr userDrawn="1"/>
        </p:nvGrpSpPr>
        <p:grpSpPr>
          <a:xfrm>
            <a:off x="71022" y="0"/>
            <a:ext cx="406498" cy="6858000"/>
            <a:chOff x="0" y="0"/>
            <a:chExt cx="380929" cy="6593882"/>
          </a:xfrm>
        </p:grpSpPr>
        <p:graphicFrame>
          <p:nvGraphicFramePr>
            <p:cNvPr id="4" name="Объект 3"/>
            <p:cNvGraphicFramePr>
              <a:graphicFrameLocks noChangeAspect="1"/>
            </p:cNvGraphicFramePr>
            <p:nvPr>
              <p:extLst/>
            </p:nvPr>
          </p:nvGraphicFramePr>
          <p:xfrm>
            <a:off x="0" y="0"/>
            <a:ext cx="380929" cy="509356"/>
          </p:xfrm>
          <a:graphic>
            <a:graphicData uri="http://schemas.openxmlformats.org/presentationml/2006/ole">
              <mc:AlternateContent xmlns:mc="http://schemas.openxmlformats.org/markup-compatibility/2006">
                <mc:Choice xmlns:v="urn:schemas-microsoft-com:vml" Requires="v">
                  <p:oleObj spid="_x0000_s11826" r:id="rId3" imgW="1388213" imgH="1856520" progId="">
                    <p:embed/>
                  </p:oleObj>
                </mc:Choice>
                <mc:Fallback>
                  <p:oleObj r:id="rId3" imgW="1388213" imgH="1856520" progId="">
                    <p:embed/>
                    <p:pic>
                      <p:nvPicPr>
                        <p:cNvPr id="8" name="Объект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Объект 4"/>
            <p:cNvGraphicFramePr>
              <a:graphicFrameLocks noChangeAspect="1"/>
            </p:cNvGraphicFramePr>
            <p:nvPr>
              <p:extLst/>
            </p:nvPr>
          </p:nvGraphicFramePr>
          <p:xfrm>
            <a:off x="0" y="429457"/>
            <a:ext cx="380929" cy="509356"/>
          </p:xfrm>
          <a:graphic>
            <a:graphicData uri="http://schemas.openxmlformats.org/presentationml/2006/ole">
              <mc:AlternateContent xmlns:mc="http://schemas.openxmlformats.org/markup-compatibility/2006">
                <mc:Choice xmlns:v="urn:schemas-microsoft-com:vml" Requires="v">
                  <p:oleObj spid="_x0000_s11827" r:id="rId5" imgW="1388213" imgH="1856520" progId="">
                    <p:embed/>
                  </p:oleObj>
                </mc:Choice>
                <mc:Fallback>
                  <p:oleObj r:id="rId5" imgW="1388213" imgH="1856520" progId="">
                    <p:embed/>
                    <p:pic>
                      <p:nvPicPr>
                        <p:cNvPr id="9" name="Объект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9457"/>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Объект 5"/>
            <p:cNvGraphicFramePr>
              <a:graphicFrameLocks noChangeAspect="1"/>
            </p:cNvGraphicFramePr>
            <p:nvPr>
              <p:extLst/>
            </p:nvPr>
          </p:nvGraphicFramePr>
          <p:xfrm>
            <a:off x="0" y="858914"/>
            <a:ext cx="380929" cy="509356"/>
          </p:xfrm>
          <a:graphic>
            <a:graphicData uri="http://schemas.openxmlformats.org/presentationml/2006/ole">
              <mc:AlternateContent xmlns:mc="http://schemas.openxmlformats.org/markup-compatibility/2006">
                <mc:Choice xmlns:v="urn:schemas-microsoft-com:vml" Requires="v">
                  <p:oleObj spid="_x0000_s11828" r:id="rId6" imgW="1388213" imgH="1856520" progId="">
                    <p:embed/>
                  </p:oleObj>
                </mc:Choice>
                <mc:Fallback>
                  <p:oleObj r:id="rId6" imgW="1388213" imgH="1856520" progId="">
                    <p:embed/>
                    <p:pic>
                      <p:nvPicPr>
                        <p:cNvPr id="10" name="Объект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8914"/>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Объект 6"/>
            <p:cNvGraphicFramePr>
              <a:graphicFrameLocks noChangeAspect="1"/>
            </p:cNvGraphicFramePr>
            <p:nvPr>
              <p:extLst/>
            </p:nvPr>
          </p:nvGraphicFramePr>
          <p:xfrm>
            <a:off x="0" y="1288371"/>
            <a:ext cx="380929" cy="509356"/>
          </p:xfrm>
          <a:graphic>
            <a:graphicData uri="http://schemas.openxmlformats.org/presentationml/2006/ole">
              <mc:AlternateContent xmlns:mc="http://schemas.openxmlformats.org/markup-compatibility/2006">
                <mc:Choice xmlns:v="urn:schemas-microsoft-com:vml" Requires="v">
                  <p:oleObj spid="_x0000_s11829" r:id="rId7" imgW="1388213" imgH="1856520" progId="">
                    <p:embed/>
                  </p:oleObj>
                </mc:Choice>
                <mc:Fallback>
                  <p:oleObj r:id="rId7" imgW="1388213" imgH="1856520" progId="">
                    <p:embed/>
                    <p:pic>
                      <p:nvPicPr>
                        <p:cNvPr id="11" name="Объект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88371"/>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Объект 7"/>
            <p:cNvGraphicFramePr>
              <a:graphicFrameLocks noChangeAspect="1"/>
            </p:cNvGraphicFramePr>
            <p:nvPr>
              <p:extLst/>
            </p:nvPr>
          </p:nvGraphicFramePr>
          <p:xfrm>
            <a:off x="0" y="1747790"/>
            <a:ext cx="380929" cy="509356"/>
          </p:xfrm>
          <a:graphic>
            <a:graphicData uri="http://schemas.openxmlformats.org/presentationml/2006/ole">
              <mc:AlternateContent xmlns:mc="http://schemas.openxmlformats.org/markup-compatibility/2006">
                <mc:Choice xmlns:v="urn:schemas-microsoft-com:vml" Requires="v">
                  <p:oleObj spid="_x0000_s11830" r:id="rId8" imgW="1388213" imgH="1856520" progId="">
                    <p:embed/>
                  </p:oleObj>
                </mc:Choice>
                <mc:Fallback>
                  <p:oleObj r:id="rId8" imgW="1388213" imgH="1856520" progId="">
                    <p:embed/>
                    <p:pic>
                      <p:nvPicPr>
                        <p:cNvPr id="12" name="Объект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47790"/>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Объект 8"/>
            <p:cNvGraphicFramePr>
              <a:graphicFrameLocks noChangeAspect="1"/>
            </p:cNvGraphicFramePr>
            <p:nvPr>
              <p:extLst/>
            </p:nvPr>
          </p:nvGraphicFramePr>
          <p:xfrm>
            <a:off x="0" y="2177247"/>
            <a:ext cx="380929" cy="509356"/>
          </p:xfrm>
          <a:graphic>
            <a:graphicData uri="http://schemas.openxmlformats.org/presentationml/2006/ole">
              <mc:AlternateContent xmlns:mc="http://schemas.openxmlformats.org/markup-compatibility/2006">
                <mc:Choice xmlns:v="urn:schemas-microsoft-com:vml" Requires="v">
                  <p:oleObj spid="_x0000_s11831" r:id="rId9" imgW="1388213" imgH="1856520" progId="">
                    <p:embed/>
                  </p:oleObj>
                </mc:Choice>
                <mc:Fallback>
                  <p:oleObj r:id="rId9" imgW="1388213" imgH="1856520" progId="">
                    <p:embed/>
                    <p:pic>
                      <p:nvPicPr>
                        <p:cNvPr id="13" name="Объект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77247"/>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Объект 9"/>
            <p:cNvGraphicFramePr>
              <a:graphicFrameLocks noChangeAspect="1"/>
            </p:cNvGraphicFramePr>
            <p:nvPr>
              <p:extLst/>
            </p:nvPr>
          </p:nvGraphicFramePr>
          <p:xfrm>
            <a:off x="0" y="2606704"/>
            <a:ext cx="380929" cy="509356"/>
          </p:xfrm>
          <a:graphic>
            <a:graphicData uri="http://schemas.openxmlformats.org/presentationml/2006/ole">
              <mc:AlternateContent xmlns:mc="http://schemas.openxmlformats.org/markup-compatibility/2006">
                <mc:Choice xmlns:v="urn:schemas-microsoft-com:vml" Requires="v">
                  <p:oleObj spid="_x0000_s11832" r:id="rId10" imgW="1388213" imgH="1856520" progId="">
                    <p:embed/>
                  </p:oleObj>
                </mc:Choice>
                <mc:Fallback>
                  <p:oleObj r:id="rId10" imgW="1388213" imgH="1856520" progId="">
                    <p:embed/>
                    <p:pic>
                      <p:nvPicPr>
                        <p:cNvPr id="14" name="Объект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06704"/>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Объект 10"/>
            <p:cNvGraphicFramePr>
              <a:graphicFrameLocks noChangeAspect="1"/>
            </p:cNvGraphicFramePr>
            <p:nvPr>
              <p:extLst/>
            </p:nvPr>
          </p:nvGraphicFramePr>
          <p:xfrm>
            <a:off x="0" y="3036161"/>
            <a:ext cx="380929" cy="509356"/>
          </p:xfrm>
          <a:graphic>
            <a:graphicData uri="http://schemas.openxmlformats.org/presentationml/2006/ole">
              <mc:AlternateContent xmlns:mc="http://schemas.openxmlformats.org/markup-compatibility/2006">
                <mc:Choice xmlns:v="urn:schemas-microsoft-com:vml" Requires="v">
                  <p:oleObj spid="_x0000_s11833" r:id="rId11" imgW="1388213" imgH="1856520" progId="">
                    <p:embed/>
                  </p:oleObj>
                </mc:Choice>
                <mc:Fallback>
                  <p:oleObj r:id="rId11" imgW="1388213" imgH="1856520" progId="">
                    <p:embed/>
                    <p:pic>
                      <p:nvPicPr>
                        <p:cNvPr id="15" name="Объект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36161"/>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Объект 11"/>
            <p:cNvGraphicFramePr>
              <a:graphicFrameLocks noChangeAspect="1"/>
            </p:cNvGraphicFramePr>
            <p:nvPr>
              <p:extLst/>
            </p:nvPr>
          </p:nvGraphicFramePr>
          <p:xfrm>
            <a:off x="0" y="3465618"/>
            <a:ext cx="380929" cy="509356"/>
          </p:xfrm>
          <a:graphic>
            <a:graphicData uri="http://schemas.openxmlformats.org/presentationml/2006/ole">
              <mc:AlternateContent xmlns:mc="http://schemas.openxmlformats.org/markup-compatibility/2006">
                <mc:Choice xmlns:v="urn:schemas-microsoft-com:vml" Requires="v">
                  <p:oleObj spid="_x0000_s11834" r:id="rId12" imgW="1388213" imgH="1856520" progId="">
                    <p:embed/>
                  </p:oleObj>
                </mc:Choice>
                <mc:Fallback>
                  <p:oleObj r:id="rId12" imgW="1388213" imgH="1856520" progId="">
                    <p:embed/>
                    <p:pic>
                      <p:nvPicPr>
                        <p:cNvPr id="16" name="Объект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65618"/>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Объект 12"/>
            <p:cNvGraphicFramePr>
              <a:graphicFrameLocks noChangeAspect="1"/>
            </p:cNvGraphicFramePr>
            <p:nvPr>
              <p:extLst/>
            </p:nvPr>
          </p:nvGraphicFramePr>
          <p:xfrm>
            <a:off x="0" y="3895075"/>
            <a:ext cx="380929" cy="509356"/>
          </p:xfrm>
          <a:graphic>
            <a:graphicData uri="http://schemas.openxmlformats.org/presentationml/2006/ole">
              <mc:AlternateContent xmlns:mc="http://schemas.openxmlformats.org/markup-compatibility/2006">
                <mc:Choice xmlns:v="urn:schemas-microsoft-com:vml" Requires="v">
                  <p:oleObj spid="_x0000_s11835" r:id="rId13" imgW="1388213" imgH="1856520" progId="">
                    <p:embed/>
                  </p:oleObj>
                </mc:Choice>
                <mc:Fallback>
                  <p:oleObj r:id="rId13" imgW="1388213" imgH="1856520" progId="">
                    <p:embed/>
                    <p:pic>
                      <p:nvPicPr>
                        <p:cNvPr id="17" name="Объект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95075"/>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Объект 13"/>
            <p:cNvGraphicFramePr>
              <a:graphicFrameLocks noChangeAspect="1"/>
            </p:cNvGraphicFramePr>
            <p:nvPr>
              <p:extLst/>
            </p:nvPr>
          </p:nvGraphicFramePr>
          <p:xfrm>
            <a:off x="0" y="4324532"/>
            <a:ext cx="380929" cy="509356"/>
          </p:xfrm>
          <a:graphic>
            <a:graphicData uri="http://schemas.openxmlformats.org/presentationml/2006/ole">
              <mc:AlternateContent xmlns:mc="http://schemas.openxmlformats.org/markup-compatibility/2006">
                <mc:Choice xmlns:v="urn:schemas-microsoft-com:vml" Requires="v">
                  <p:oleObj spid="_x0000_s11836" r:id="rId14" imgW="1388213" imgH="1856520" progId="">
                    <p:embed/>
                  </p:oleObj>
                </mc:Choice>
                <mc:Fallback>
                  <p:oleObj r:id="rId14" imgW="1388213" imgH="1856520" progId="">
                    <p:embed/>
                    <p:pic>
                      <p:nvPicPr>
                        <p:cNvPr id="18" name="Объект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24532"/>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Объект 14"/>
            <p:cNvGraphicFramePr>
              <a:graphicFrameLocks noChangeAspect="1"/>
            </p:cNvGraphicFramePr>
            <p:nvPr>
              <p:extLst/>
            </p:nvPr>
          </p:nvGraphicFramePr>
          <p:xfrm>
            <a:off x="0" y="4753989"/>
            <a:ext cx="380929" cy="509356"/>
          </p:xfrm>
          <a:graphic>
            <a:graphicData uri="http://schemas.openxmlformats.org/presentationml/2006/ole">
              <mc:AlternateContent xmlns:mc="http://schemas.openxmlformats.org/markup-compatibility/2006">
                <mc:Choice xmlns:v="urn:schemas-microsoft-com:vml" Requires="v">
                  <p:oleObj spid="_x0000_s11837" r:id="rId15" imgW="1388213" imgH="1856520" progId="">
                    <p:embed/>
                  </p:oleObj>
                </mc:Choice>
                <mc:Fallback>
                  <p:oleObj r:id="rId15" imgW="1388213" imgH="1856520" progId="">
                    <p:embed/>
                    <p:pic>
                      <p:nvPicPr>
                        <p:cNvPr id="19" name="Объект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53989"/>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Объект 15"/>
            <p:cNvGraphicFramePr>
              <a:graphicFrameLocks noChangeAspect="1"/>
            </p:cNvGraphicFramePr>
            <p:nvPr>
              <p:extLst/>
            </p:nvPr>
          </p:nvGraphicFramePr>
          <p:xfrm>
            <a:off x="0" y="5225612"/>
            <a:ext cx="380929" cy="509356"/>
          </p:xfrm>
          <a:graphic>
            <a:graphicData uri="http://schemas.openxmlformats.org/presentationml/2006/ole">
              <mc:AlternateContent xmlns:mc="http://schemas.openxmlformats.org/markup-compatibility/2006">
                <mc:Choice xmlns:v="urn:schemas-microsoft-com:vml" Requires="v">
                  <p:oleObj spid="_x0000_s11838" r:id="rId16" imgW="1388213" imgH="1856520" progId="">
                    <p:embed/>
                  </p:oleObj>
                </mc:Choice>
                <mc:Fallback>
                  <p:oleObj r:id="rId16" imgW="1388213" imgH="1856520" progId="">
                    <p:embed/>
                    <p:pic>
                      <p:nvPicPr>
                        <p:cNvPr id="20" name="Объект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25612"/>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Объект 16"/>
            <p:cNvGraphicFramePr>
              <a:graphicFrameLocks noChangeAspect="1"/>
            </p:cNvGraphicFramePr>
            <p:nvPr>
              <p:extLst/>
            </p:nvPr>
          </p:nvGraphicFramePr>
          <p:xfrm>
            <a:off x="0" y="5655069"/>
            <a:ext cx="380929" cy="509356"/>
          </p:xfrm>
          <a:graphic>
            <a:graphicData uri="http://schemas.openxmlformats.org/presentationml/2006/ole">
              <mc:AlternateContent xmlns:mc="http://schemas.openxmlformats.org/markup-compatibility/2006">
                <mc:Choice xmlns:v="urn:schemas-microsoft-com:vml" Requires="v">
                  <p:oleObj spid="_x0000_s11839" r:id="rId17" imgW="1388213" imgH="1856520" progId="">
                    <p:embed/>
                  </p:oleObj>
                </mc:Choice>
                <mc:Fallback>
                  <p:oleObj r:id="rId17" imgW="1388213" imgH="1856520" progId="">
                    <p:embed/>
                    <p:pic>
                      <p:nvPicPr>
                        <p:cNvPr id="21" name="Объект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655069"/>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Объект 17"/>
            <p:cNvGraphicFramePr>
              <a:graphicFrameLocks noChangeAspect="1"/>
            </p:cNvGraphicFramePr>
            <p:nvPr>
              <p:extLst/>
            </p:nvPr>
          </p:nvGraphicFramePr>
          <p:xfrm>
            <a:off x="0" y="6084526"/>
            <a:ext cx="380929" cy="509356"/>
          </p:xfrm>
          <a:graphic>
            <a:graphicData uri="http://schemas.openxmlformats.org/presentationml/2006/ole">
              <mc:AlternateContent xmlns:mc="http://schemas.openxmlformats.org/markup-compatibility/2006">
                <mc:Choice xmlns:v="urn:schemas-microsoft-com:vml" Requires="v">
                  <p:oleObj spid="_x0000_s11840" r:id="rId18" imgW="1388213" imgH="1856520" progId="">
                    <p:embed/>
                  </p:oleObj>
                </mc:Choice>
                <mc:Fallback>
                  <p:oleObj r:id="rId18" imgW="1388213" imgH="1856520" progId="">
                    <p:embed/>
                    <p:pic>
                      <p:nvPicPr>
                        <p:cNvPr id="22" name="Объект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84526"/>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9" name="Объект 18"/>
          <p:cNvGraphicFramePr>
            <a:graphicFrameLocks noChangeAspect="1"/>
          </p:cNvGraphicFramePr>
          <p:nvPr userDrawn="1">
            <p:extLst/>
          </p:nvPr>
        </p:nvGraphicFramePr>
        <p:xfrm>
          <a:off x="11277600" y="6052822"/>
          <a:ext cx="905782" cy="774635"/>
        </p:xfrm>
        <a:graphic>
          <a:graphicData uri="http://schemas.openxmlformats.org/presentationml/2006/ole">
            <mc:AlternateContent xmlns:mc="http://schemas.openxmlformats.org/markup-compatibility/2006">
              <mc:Choice xmlns:v="urn:schemas-microsoft-com:vml" Requires="v">
                <p:oleObj spid="_x0000_s11841" r:id="rId19" imgW="1805298" imgH="1741500" progId="">
                  <p:embed/>
                </p:oleObj>
              </mc:Choice>
              <mc:Fallback>
                <p:oleObj r:id="rId19" imgW="1805298" imgH="1741500" progId="">
                  <p:embed/>
                  <p:pic>
                    <p:nvPicPr>
                      <p:cNvPr id="27" name="Объект 2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277600" y="6052822"/>
                        <a:ext cx="905782" cy="7746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1203421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Пусто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528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ГБУГАРТ">
    <p:spTree>
      <p:nvGrpSpPr>
        <p:cNvPr id="1" name=""/>
        <p:cNvGrpSpPr/>
        <p:nvPr/>
      </p:nvGrpSpPr>
      <p:grpSpPr>
        <a:xfrm>
          <a:off x="0" y="0"/>
          <a:ext cx="0" cy="0"/>
          <a:chOff x="0" y="0"/>
          <a:chExt cx="0" cy="0"/>
        </a:xfrm>
      </p:grpSpPr>
      <p:grpSp>
        <p:nvGrpSpPr>
          <p:cNvPr id="3" name="Группа 2"/>
          <p:cNvGrpSpPr/>
          <p:nvPr userDrawn="1"/>
        </p:nvGrpSpPr>
        <p:grpSpPr>
          <a:xfrm>
            <a:off x="71022" y="0"/>
            <a:ext cx="406498" cy="6858000"/>
            <a:chOff x="0" y="0"/>
            <a:chExt cx="380929" cy="6593882"/>
          </a:xfrm>
        </p:grpSpPr>
        <p:graphicFrame>
          <p:nvGraphicFramePr>
            <p:cNvPr id="4" name="Объект 3"/>
            <p:cNvGraphicFramePr>
              <a:graphicFrameLocks noChangeAspect="1"/>
            </p:cNvGraphicFramePr>
            <p:nvPr>
              <p:extLst/>
            </p:nvPr>
          </p:nvGraphicFramePr>
          <p:xfrm>
            <a:off x="0" y="0"/>
            <a:ext cx="380929" cy="509356"/>
          </p:xfrm>
          <a:graphic>
            <a:graphicData uri="http://schemas.openxmlformats.org/presentationml/2006/ole">
              <mc:AlternateContent xmlns:mc="http://schemas.openxmlformats.org/markup-compatibility/2006">
                <mc:Choice xmlns:v="urn:schemas-microsoft-com:vml" Requires="v">
                  <p:oleObj spid="_x0000_s13842" r:id="rId3" imgW="1388213" imgH="1856520" progId="">
                    <p:embed/>
                  </p:oleObj>
                </mc:Choice>
                <mc:Fallback>
                  <p:oleObj r:id="rId3" imgW="1388213" imgH="1856520" progId="">
                    <p:embed/>
                    <p:pic>
                      <p:nvPicPr>
                        <p:cNvPr id="4" name="Объект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Объект 4"/>
            <p:cNvGraphicFramePr>
              <a:graphicFrameLocks noChangeAspect="1"/>
            </p:cNvGraphicFramePr>
            <p:nvPr>
              <p:extLst/>
            </p:nvPr>
          </p:nvGraphicFramePr>
          <p:xfrm>
            <a:off x="0" y="429457"/>
            <a:ext cx="380929" cy="509356"/>
          </p:xfrm>
          <a:graphic>
            <a:graphicData uri="http://schemas.openxmlformats.org/presentationml/2006/ole">
              <mc:AlternateContent xmlns:mc="http://schemas.openxmlformats.org/markup-compatibility/2006">
                <mc:Choice xmlns:v="urn:schemas-microsoft-com:vml" Requires="v">
                  <p:oleObj spid="_x0000_s13843" r:id="rId5" imgW="1388213" imgH="1856520" progId="">
                    <p:embed/>
                  </p:oleObj>
                </mc:Choice>
                <mc:Fallback>
                  <p:oleObj r:id="rId5" imgW="1388213" imgH="1856520" progId="">
                    <p:embed/>
                    <p:pic>
                      <p:nvPicPr>
                        <p:cNvPr id="5" name="Объект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9457"/>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Объект 5"/>
            <p:cNvGraphicFramePr>
              <a:graphicFrameLocks noChangeAspect="1"/>
            </p:cNvGraphicFramePr>
            <p:nvPr>
              <p:extLst/>
            </p:nvPr>
          </p:nvGraphicFramePr>
          <p:xfrm>
            <a:off x="0" y="858914"/>
            <a:ext cx="380929" cy="509356"/>
          </p:xfrm>
          <a:graphic>
            <a:graphicData uri="http://schemas.openxmlformats.org/presentationml/2006/ole">
              <mc:AlternateContent xmlns:mc="http://schemas.openxmlformats.org/markup-compatibility/2006">
                <mc:Choice xmlns:v="urn:schemas-microsoft-com:vml" Requires="v">
                  <p:oleObj spid="_x0000_s13844" r:id="rId6" imgW="1388213" imgH="1856520" progId="">
                    <p:embed/>
                  </p:oleObj>
                </mc:Choice>
                <mc:Fallback>
                  <p:oleObj r:id="rId6" imgW="1388213" imgH="1856520" progId="">
                    <p:embed/>
                    <p:pic>
                      <p:nvPicPr>
                        <p:cNvPr id="6" name="Объект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8914"/>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Объект 6"/>
            <p:cNvGraphicFramePr>
              <a:graphicFrameLocks noChangeAspect="1"/>
            </p:cNvGraphicFramePr>
            <p:nvPr>
              <p:extLst/>
            </p:nvPr>
          </p:nvGraphicFramePr>
          <p:xfrm>
            <a:off x="0" y="1288371"/>
            <a:ext cx="380929" cy="509356"/>
          </p:xfrm>
          <a:graphic>
            <a:graphicData uri="http://schemas.openxmlformats.org/presentationml/2006/ole">
              <mc:AlternateContent xmlns:mc="http://schemas.openxmlformats.org/markup-compatibility/2006">
                <mc:Choice xmlns:v="urn:schemas-microsoft-com:vml" Requires="v">
                  <p:oleObj spid="_x0000_s13845" r:id="rId7" imgW="1388213" imgH="1856520" progId="">
                    <p:embed/>
                  </p:oleObj>
                </mc:Choice>
                <mc:Fallback>
                  <p:oleObj r:id="rId7" imgW="1388213" imgH="1856520" progId="">
                    <p:embed/>
                    <p:pic>
                      <p:nvPicPr>
                        <p:cNvPr id="7" name="Объект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88371"/>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Объект 7"/>
            <p:cNvGraphicFramePr>
              <a:graphicFrameLocks noChangeAspect="1"/>
            </p:cNvGraphicFramePr>
            <p:nvPr>
              <p:extLst/>
            </p:nvPr>
          </p:nvGraphicFramePr>
          <p:xfrm>
            <a:off x="0" y="1747790"/>
            <a:ext cx="380929" cy="509356"/>
          </p:xfrm>
          <a:graphic>
            <a:graphicData uri="http://schemas.openxmlformats.org/presentationml/2006/ole">
              <mc:AlternateContent xmlns:mc="http://schemas.openxmlformats.org/markup-compatibility/2006">
                <mc:Choice xmlns:v="urn:schemas-microsoft-com:vml" Requires="v">
                  <p:oleObj spid="_x0000_s13846" r:id="rId8" imgW="1388213" imgH="1856520" progId="">
                    <p:embed/>
                  </p:oleObj>
                </mc:Choice>
                <mc:Fallback>
                  <p:oleObj r:id="rId8" imgW="1388213" imgH="1856520" progId="">
                    <p:embed/>
                    <p:pic>
                      <p:nvPicPr>
                        <p:cNvPr id="8" name="Объект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47790"/>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Объект 8"/>
            <p:cNvGraphicFramePr>
              <a:graphicFrameLocks noChangeAspect="1"/>
            </p:cNvGraphicFramePr>
            <p:nvPr>
              <p:extLst/>
            </p:nvPr>
          </p:nvGraphicFramePr>
          <p:xfrm>
            <a:off x="0" y="2177247"/>
            <a:ext cx="380929" cy="509356"/>
          </p:xfrm>
          <a:graphic>
            <a:graphicData uri="http://schemas.openxmlformats.org/presentationml/2006/ole">
              <mc:AlternateContent xmlns:mc="http://schemas.openxmlformats.org/markup-compatibility/2006">
                <mc:Choice xmlns:v="urn:schemas-microsoft-com:vml" Requires="v">
                  <p:oleObj spid="_x0000_s13847" r:id="rId9" imgW="1388213" imgH="1856520" progId="">
                    <p:embed/>
                  </p:oleObj>
                </mc:Choice>
                <mc:Fallback>
                  <p:oleObj r:id="rId9" imgW="1388213" imgH="1856520" progId="">
                    <p:embed/>
                    <p:pic>
                      <p:nvPicPr>
                        <p:cNvPr id="9" name="Объект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77247"/>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Объект 9"/>
            <p:cNvGraphicFramePr>
              <a:graphicFrameLocks noChangeAspect="1"/>
            </p:cNvGraphicFramePr>
            <p:nvPr>
              <p:extLst/>
            </p:nvPr>
          </p:nvGraphicFramePr>
          <p:xfrm>
            <a:off x="0" y="2606704"/>
            <a:ext cx="380929" cy="509356"/>
          </p:xfrm>
          <a:graphic>
            <a:graphicData uri="http://schemas.openxmlformats.org/presentationml/2006/ole">
              <mc:AlternateContent xmlns:mc="http://schemas.openxmlformats.org/markup-compatibility/2006">
                <mc:Choice xmlns:v="urn:schemas-microsoft-com:vml" Requires="v">
                  <p:oleObj spid="_x0000_s13848" r:id="rId10" imgW="1388213" imgH="1856520" progId="">
                    <p:embed/>
                  </p:oleObj>
                </mc:Choice>
                <mc:Fallback>
                  <p:oleObj r:id="rId10" imgW="1388213" imgH="1856520" progId="">
                    <p:embed/>
                    <p:pic>
                      <p:nvPicPr>
                        <p:cNvPr id="10" name="Объект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06704"/>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Объект 10"/>
            <p:cNvGraphicFramePr>
              <a:graphicFrameLocks noChangeAspect="1"/>
            </p:cNvGraphicFramePr>
            <p:nvPr>
              <p:extLst/>
            </p:nvPr>
          </p:nvGraphicFramePr>
          <p:xfrm>
            <a:off x="0" y="3036161"/>
            <a:ext cx="380929" cy="509356"/>
          </p:xfrm>
          <a:graphic>
            <a:graphicData uri="http://schemas.openxmlformats.org/presentationml/2006/ole">
              <mc:AlternateContent xmlns:mc="http://schemas.openxmlformats.org/markup-compatibility/2006">
                <mc:Choice xmlns:v="urn:schemas-microsoft-com:vml" Requires="v">
                  <p:oleObj spid="_x0000_s13849" r:id="rId11" imgW="1388213" imgH="1856520" progId="">
                    <p:embed/>
                  </p:oleObj>
                </mc:Choice>
                <mc:Fallback>
                  <p:oleObj r:id="rId11" imgW="1388213" imgH="1856520" progId="">
                    <p:embed/>
                    <p:pic>
                      <p:nvPicPr>
                        <p:cNvPr id="11" name="Объект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36161"/>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Объект 11"/>
            <p:cNvGraphicFramePr>
              <a:graphicFrameLocks noChangeAspect="1"/>
            </p:cNvGraphicFramePr>
            <p:nvPr>
              <p:extLst/>
            </p:nvPr>
          </p:nvGraphicFramePr>
          <p:xfrm>
            <a:off x="0" y="3465618"/>
            <a:ext cx="380929" cy="509356"/>
          </p:xfrm>
          <a:graphic>
            <a:graphicData uri="http://schemas.openxmlformats.org/presentationml/2006/ole">
              <mc:AlternateContent xmlns:mc="http://schemas.openxmlformats.org/markup-compatibility/2006">
                <mc:Choice xmlns:v="urn:schemas-microsoft-com:vml" Requires="v">
                  <p:oleObj spid="_x0000_s13850" r:id="rId12" imgW="1388213" imgH="1856520" progId="">
                    <p:embed/>
                  </p:oleObj>
                </mc:Choice>
                <mc:Fallback>
                  <p:oleObj r:id="rId12" imgW="1388213" imgH="1856520" progId="">
                    <p:embed/>
                    <p:pic>
                      <p:nvPicPr>
                        <p:cNvPr id="12" name="Объект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65618"/>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Объект 12"/>
            <p:cNvGraphicFramePr>
              <a:graphicFrameLocks noChangeAspect="1"/>
            </p:cNvGraphicFramePr>
            <p:nvPr>
              <p:extLst/>
            </p:nvPr>
          </p:nvGraphicFramePr>
          <p:xfrm>
            <a:off x="0" y="3895075"/>
            <a:ext cx="380929" cy="509356"/>
          </p:xfrm>
          <a:graphic>
            <a:graphicData uri="http://schemas.openxmlformats.org/presentationml/2006/ole">
              <mc:AlternateContent xmlns:mc="http://schemas.openxmlformats.org/markup-compatibility/2006">
                <mc:Choice xmlns:v="urn:schemas-microsoft-com:vml" Requires="v">
                  <p:oleObj spid="_x0000_s13851" r:id="rId13" imgW="1388213" imgH="1856520" progId="">
                    <p:embed/>
                  </p:oleObj>
                </mc:Choice>
                <mc:Fallback>
                  <p:oleObj r:id="rId13" imgW="1388213" imgH="1856520" progId="">
                    <p:embed/>
                    <p:pic>
                      <p:nvPicPr>
                        <p:cNvPr id="13" name="Объект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95075"/>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Объект 13"/>
            <p:cNvGraphicFramePr>
              <a:graphicFrameLocks noChangeAspect="1"/>
            </p:cNvGraphicFramePr>
            <p:nvPr>
              <p:extLst/>
            </p:nvPr>
          </p:nvGraphicFramePr>
          <p:xfrm>
            <a:off x="0" y="4324532"/>
            <a:ext cx="380929" cy="509356"/>
          </p:xfrm>
          <a:graphic>
            <a:graphicData uri="http://schemas.openxmlformats.org/presentationml/2006/ole">
              <mc:AlternateContent xmlns:mc="http://schemas.openxmlformats.org/markup-compatibility/2006">
                <mc:Choice xmlns:v="urn:schemas-microsoft-com:vml" Requires="v">
                  <p:oleObj spid="_x0000_s13852" r:id="rId14" imgW="1388213" imgH="1856520" progId="">
                    <p:embed/>
                  </p:oleObj>
                </mc:Choice>
                <mc:Fallback>
                  <p:oleObj r:id="rId14" imgW="1388213" imgH="1856520" progId="">
                    <p:embed/>
                    <p:pic>
                      <p:nvPicPr>
                        <p:cNvPr id="14" name="Объект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24532"/>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Объект 14"/>
            <p:cNvGraphicFramePr>
              <a:graphicFrameLocks noChangeAspect="1"/>
            </p:cNvGraphicFramePr>
            <p:nvPr>
              <p:extLst/>
            </p:nvPr>
          </p:nvGraphicFramePr>
          <p:xfrm>
            <a:off x="0" y="4753989"/>
            <a:ext cx="380929" cy="509356"/>
          </p:xfrm>
          <a:graphic>
            <a:graphicData uri="http://schemas.openxmlformats.org/presentationml/2006/ole">
              <mc:AlternateContent xmlns:mc="http://schemas.openxmlformats.org/markup-compatibility/2006">
                <mc:Choice xmlns:v="urn:schemas-microsoft-com:vml" Requires="v">
                  <p:oleObj spid="_x0000_s13853" r:id="rId15" imgW="1388213" imgH="1856520" progId="">
                    <p:embed/>
                  </p:oleObj>
                </mc:Choice>
                <mc:Fallback>
                  <p:oleObj r:id="rId15" imgW="1388213" imgH="1856520" progId="">
                    <p:embed/>
                    <p:pic>
                      <p:nvPicPr>
                        <p:cNvPr id="15" name="Объект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53989"/>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Объект 15"/>
            <p:cNvGraphicFramePr>
              <a:graphicFrameLocks noChangeAspect="1"/>
            </p:cNvGraphicFramePr>
            <p:nvPr>
              <p:extLst/>
            </p:nvPr>
          </p:nvGraphicFramePr>
          <p:xfrm>
            <a:off x="0" y="5225612"/>
            <a:ext cx="380929" cy="509356"/>
          </p:xfrm>
          <a:graphic>
            <a:graphicData uri="http://schemas.openxmlformats.org/presentationml/2006/ole">
              <mc:AlternateContent xmlns:mc="http://schemas.openxmlformats.org/markup-compatibility/2006">
                <mc:Choice xmlns:v="urn:schemas-microsoft-com:vml" Requires="v">
                  <p:oleObj spid="_x0000_s13854" r:id="rId16" imgW="1388213" imgH="1856520" progId="">
                    <p:embed/>
                  </p:oleObj>
                </mc:Choice>
                <mc:Fallback>
                  <p:oleObj r:id="rId16" imgW="1388213" imgH="1856520" progId="">
                    <p:embed/>
                    <p:pic>
                      <p:nvPicPr>
                        <p:cNvPr id="16" name="Объект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25612"/>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Объект 16"/>
            <p:cNvGraphicFramePr>
              <a:graphicFrameLocks noChangeAspect="1"/>
            </p:cNvGraphicFramePr>
            <p:nvPr>
              <p:extLst/>
            </p:nvPr>
          </p:nvGraphicFramePr>
          <p:xfrm>
            <a:off x="0" y="5655069"/>
            <a:ext cx="380929" cy="509356"/>
          </p:xfrm>
          <a:graphic>
            <a:graphicData uri="http://schemas.openxmlformats.org/presentationml/2006/ole">
              <mc:AlternateContent xmlns:mc="http://schemas.openxmlformats.org/markup-compatibility/2006">
                <mc:Choice xmlns:v="urn:schemas-microsoft-com:vml" Requires="v">
                  <p:oleObj spid="_x0000_s13855" r:id="rId17" imgW="1388213" imgH="1856520" progId="">
                    <p:embed/>
                  </p:oleObj>
                </mc:Choice>
                <mc:Fallback>
                  <p:oleObj r:id="rId17" imgW="1388213" imgH="1856520" progId="">
                    <p:embed/>
                    <p:pic>
                      <p:nvPicPr>
                        <p:cNvPr id="17" name="Объект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655069"/>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Объект 17"/>
            <p:cNvGraphicFramePr>
              <a:graphicFrameLocks noChangeAspect="1"/>
            </p:cNvGraphicFramePr>
            <p:nvPr>
              <p:extLst/>
            </p:nvPr>
          </p:nvGraphicFramePr>
          <p:xfrm>
            <a:off x="0" y="6084526"/>
            <a:ext cx="380929" cy="509356"/>
          </p:xfrm>
          <a:graphic>
            <a:graphicData uri="http://schemas.openxmlformats.org/presentationml/2006/ole">
              <mc:AlternateContent xmlns:mc="http://schemas.openxmlformats.org/markup-compatibility/2006">
                <mc:Choice xmlns:v="urn:schemas-microsoft-com:vml" Requires="v">
                  <p:oleObj spid="_x0000_s13856" r:id="rId18" imgW="1388213" imgH="1856520" progId="">
                    <p:embed/>
                  </p:oleObj>
                </mc:Choice>
                <mc:Fallback>
                  <p:oleObj r:id="rId18" imgW="1388213" imgH="1856520" progId="">
                    <p:embed/>
                    <p:pic>
                      <p:nvPicPr>
                        <p:cNvPr id="18" name="Объект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84526"/>
                          <a:ext cx="380929" cy="5093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9" name="Объект 18"/>
          <p:cNvGraphicFramePr>
            <a:graphicFrameLocks noChangeAspect="1"/>
          </p:cNvGraphicFramePr>
          <p:nvPr userDrawn="1">
            <p:extLst/>
          </p:nvPr>
        </p:nvGraphicFramePr>
        <p:xfrm>
          <a:off x="11277600" y="6052822"/>
          <a:ext cx="905782" cy="774635"/>
        </p:xfrm>
        <a:graphic>
          <a:graphicData uri="http://schemas.openxmlformats.org/presentationml/2006/ole">
            <mc:AlternateContent xmlns:mc="http://schemas.openxmlformats.org/markup-compatibility/2006">
              <mc:Choice xmlns:v="urn:schemas-microsoft-com:vml" Requires="v">
                <p:oleObj spid="_x0000_s13857" r:id="rId19" imgW="1805298" imgH="1741500" progId="">
                  <p:embed/>
                </p:oleObj>
              </mc:Choice>
              <mc:Fallback>
                <p:oleObj r:id="rId19" imgW="1805298" imgH="1741500" progId="">
                  <p:embed/>
                  <p:pic>
                    <p:nvPicPr>
                      <p:cNvPr id="19" name="Объект 1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277600" y="6052822"/>
                        <a:ext cx="905782" cy="7746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 name="Рисунок 19"/>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2664152" y="1"/>
            <a:ext cx="7055920" cy="6858000"/>
          </a:xfrm>
          <a:prstGeom prst="rect">
            <a:avLst/>
          </a:prstGeom>
        </p:spPr>
      </p:pic>
    </p:spTree>
    <p:extLst>
      <p:ext uri="{BB962C8B-B14F-4D97-AF65-F5344CB8AC3E}">
        <p14:creationId xmlns:p14="http://schemas.microsoft.com/office/powerpoint/2010/main" val="2473476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B1387A5-9905-4570-B9BD-2D2A248A2969}" type="datetimeFigureOut">
              <a:rPr lang="ru-RU" smtClean="0"/>
              <a:t>17.01.2020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31838B7-8E25-45B7-8A89-A2798CAE1253}" type="slidenum">
              <a:rPr lang="ru-RU" smtClean="0"/>
              <a:t>‹#›</a:t>
            </a:fld>
            <a:endParaRPr lang="ru-RU"/>
          </a:p>
        </p:txBody>
      </p:sp>
    </p:spTree>
    <p:extLst>
      <p:ext uri="{BB962C8B-B14F-4D97-AF65-F5344CB8AC3E}">
        <p14:creationId xmlns:p14="http://schemas.microsoft.com/office/powerpoint/2010/main" val="1961954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F666549-930A-43F4-BAC7-030F0AD7BAB1}" type="datetimeFigureOut">
              <a:rPr lang="ru-RU" smtClean="0"/>
              <a:t>17.01.2020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D7BD694-5CE0-462E-8105-5DE2292B2F92}" type="slidenum">
              <a:rPr lang="ru-RU" smtClean="0"/>
              <a:t>‹#›</a:t>
            </a:fld>
            <a:endParaRPr lang="ru-RU"/>
          </a:p>
        </p:txBody>
      </p:sp>
    </p:spTree>
    <p:extLst>
      <p:ext uri="{BB962C8B-B14F-4D97-AF65-F5344CB8AC3E}">
        <p14:creationId xmlns:p14="http://schemas.microsoft.com/office/powerpoint/2010/main" val="2686021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F666549-930A-43F4-BAC7-030F0AD7BAB1}" type="datetimeFigureOut">
              <a:rPr lang="ru-RU" smtClean="0"/>
              <a:t>17.01.2020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D7BD694-5CE0-462E-8105-5DE2292B2F92}" type="slidenum">
              <a:rPr lang="ru-RU" smtClean="0"/>
              <a:t>‹#›</a:t>
            </a:fld>
            <a:endParaRPr lang="ru-RU"/>
          </a:p>
        </p:txBody>
      </p:sp>
    </p:spTree>
    <p:extLst>
      <p:ext uri="{BB962C8B-B14F-4D97-AF65-F5344CB8AC3E}">
        <p14:creationId xmlns:p14="http://schemas.microsoft.com/office/powerpoint/2010/main" val="915376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F666549-930A-43F4-BAC7-030F0AD7BAB1}" type="datetimeFigureOut">
              <a:rPr lang="ru-RU" smtClean="0"/>
              <a:t>17.01.2020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D7BD694-5CE0-462E-8105-5DE2292B2F92}" type="slidenum">
              <a:rPr lang="ru-RU" smtClean="0"/>
              <a:t>‹#›</a:t>
            </a:fld>
            <a:endParaRPr lang="ru-RU"/>
          </a:p>
        </p:txBody>
      </p:sp>
    </p:spTree>
    <p:extLst>
      <p:ext uri="{BB962C8B-B14F-4D97-AF65-F5344CB8AC3E}">
        <p14:creationId xmlns:p14="http://schemas.microsoft.com/office/powerpoint/2010/main" val="2359269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F666549-930A-43F4-BAC7-030F0AD7BAB1}" type="datetimeFigureOut">
              <a:rPr lang="ru-RU" smtClean="0"/>
              <a:t>17.01.2020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D7BD694-5CE0-462E-8105-5DE2292B2F92}" type="slidenum">
              <a:rPr lang="ru-RU" smtClean="0"/>
              <a:t>‹#›</a:t>
            </a:fld>
            <a:endParaRPr lang="ru-RU"/>
          </a:p>
        </p:txBody>
      </p:sp>
    </p:spTree>
    <p:extLst>
      <p:ext uri="{BB962C8B-B14F-4D97-AF65-F5344CB8AC3E}">
        <p14:creationId xmlns:p14="http://schemas.microsoft.com/office/powerpoint/2010/main" val="3237697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F666549-930A-43F4-BAC7-030F0AD7BAB1}" type="datetimeFigureOut">
              <a:rPr lang="ru-RU" smtClean="0"/>
              <a:t>17.01.2020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D7BD694-5CE0-462E-8105-5DE2292B2F92}" type="slidenum">
              <a:rPr lang="ru-RU" smtClean="0"/>
              <a:t>‹#›</a:t>
            </a:fld>
            <a:endParaRPr lang="ru-RU"/>
          </a:p>
        </p:txBody>
      </p:sp>
    </p:spTree>
    <p:extLst>
      <p:ext uri="{BB962C8B-B14F-4D97-AF65-F5344CB8AC3E}">
        <p14:creationId xmlns:p14="http://schemas.microsoft.com/office/powerpoint/2010/main" val="4195480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F666549-930A-43F4-BAC7-030F0AD7BAB1}" type="datetimeFigureOut">
              <a:rPr lang="ru-RU" smtClean="0"/>
              <a:t>17.01.2020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D7BD694-5CE0-462E-8105-5DE2292B2F92}" type="slidenum">
              <a:rPr lang="ru-RU" smtClean="0"/>
              <a:t>‹#›</a:t>
            </a:fld>
            <a:endParaRPr lang="ru-RU"/>
          </a:p>
        </p:txBody>
      </p:sp>
    </p:spTree>
    <p:extLst>
      <p:ext uri="{BB962C8B-B14F-4D97-AF65-F5344CB8AC3E}">
        <p14:creationId xmlns:p14="http://schemas.microsoft.com/office/powerpoint/2010/main" val="974766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F666549-930A-43F4-BAC7-030F0AD7BAB1}" type="datetimeFigureOut">
              <a:rPr lang="ru-RU" smtClean="0"/>
              <a:t>17.01.2020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D7BD694-5CE0-462E-8105-5DE2292B2F92}" type="slidenum">
              <a:rPr lang="ru-RU" smtClean="0"/>
              <a:t>‹#›</a:t>
            </a:fld>
            <a:endParaRPr lang="ru-RU"/>
          </a:p>
        </p:txBody>
      </p:sp>
    </p:spTree>
    <p:extLst>
      <p:ext uri="{BB962C8B-B14F-4D97-AF65-F5344CB8AC3E}">
        <p14:creationId xmlns:p14="http://schemas.microsoft.com/office/powerpoint/2010/main" val="3128002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F666549-930A-43F4-BAC7-030F0AD7BAB1}" type="datetimeFigureOut">
              <a:rPr lang="ru-RU" smtClean="0"/>
              <a:t>17.01.2020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D7BD694-5CE0-462E-8105-5DE2292B2F92}" type="slidenum">
              <a:rPr lang="ru-RU" smtClean="0"/>
              <a:t>‹#›</a:t>
            </a:fld>
            <a:endParaRPr lang="ru-RU"/>
          </a:p>
        </p:txBody>
      </p:sp>
    </p:spTree>
    <p:extLst>
      <p:ext uri="{BB962C8B-B14F-4D97-AF65-F5344CB8AC3E}">
        <p14:creationId xmlns:p14="http://schemas.microsoft.com/office/powerpoint/2010/main" val="58323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666549-930A-43F4-BAC7-030F0AD7BAB1}" type="datetimeFigureOut">
              <a:rPr lang="ru-RU" smtClean="0"/>
              <a:t>17.01.2020</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7BD694-5CE0-462E-8105-5DE2292B2F92}" type="slidenum">
              <a:rPr lang="ru-RU" smtClean="0"/>
              <a:t>‹#›</a:t>
            </a:fld>
            <a:endParaRPr lang="ru-RU"/>
          </a:p>
        </p:txBody>
      </p:sp>
    </p:spTree>
    <p:extLst>
      <p:ext uri="{BB962C8B-B14F-4D97-AF65-F5344CB8AC3E}">
        <p14:creationId xmlns:p14="http://schemas.microsoft.com/office/powerpoint/2010/main" val="3416442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3774684"/>
      </p:ext>
    </p:extLst>
  </p:cSld>
  <p:clrMap bg1="lt1" tx1="dk1" bg2="lt2" tx2="dk2" accent1="accent1" accent2="accent2" accent3="accent3" accent4="accent4" accent5="accent5" accent6="accent6" hlink="hlink" folHlink="folHlink"/>
  <p:sldLayoutIdLst>
    <p:sldLayoutId id="2147483663" r:id="rId1"/>
    <p:sldLayoutId id="2147483662" r:id="rId2"/>
    <p:sldLayoutId id="2147483665" r:id="rId3"/>
    <p:sldLayoutId id="214748366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3.webp"/><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4.jpg"/><Relationship Id="rId2" Type="http://schemas.openxmlformats.org/officeDocument/2006/relationships/diagramData" Target="../diagrams/data4.xml"/><Relationship Id="rId1" Type="http://schemas.openxmlformats.org/officeDocument/2006/relationships/slideLayout" Target="../slideLayouts/slideLayout1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17.jpe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22.jpe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4.png"/><Relationship Id="rId7"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26.jpeg"/><Relationship Id="rId5" Type="http://schemas.openxmlformats.org/officeDocument/2006/relationships/image" Target="../media/image25.pn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6.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chart" Target="../charts/chart2.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chart" Target="../charts/chart3.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chart" Target="../charts/chart4.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16.xml"/><Relationship Id="rId4" Type="http://schemas.microsoft.com/office/2007/relationships/hdphoto" Target="../media/hdphoto4.wdp"/></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45.jpeg"/><Relationship Id="rId5" Type="http://schemas.microsoft.com/office/2007/relationships/hdphoto" Target="../media/hdphoto5.wdp"/><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16.xml"/><Relationship Id="rId4" Type="http://schemas.openxmlformats.org/officeDocument/2006/relationships/image" Target="../media/image5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6.xml"/><Relationship Id="rId4" Type="http://schemas.microsoft.com/office/2007/relationships/hdphoto" Target="../media/hdphoto6.wdp"/></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microsoft.com/office/2007/relationships/hdphoto" Target="../media/hdphoto7.wdp"/><Relationship Id="rId5" Type="http://schemas.openxmlformats.org/officeDocument/2006/relationships/image" Target="../media/image55.png"/><Relationship Id="rId4" Type="http://schemas.openxmlformats.org/officeDocument/2006/relationships/image" Target="../media/image54.emf"/></Relationships>
</file>

<file path=ppt/slides/_rels/slide4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6.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8" Type="http://schemas.openxmlformats.org/officeDocument/2006/relationships/image" Target="../media/image64.jpeg"/><Relationship Id="rId3" Type="http://schemas.microsoft.com/office/2007/relationships/hdphoto" Target="../media/hdphoto9.wdp"/><Relationship Id="rId7" Type="http://schemas.openxmlformats.org/officeDocument/2006/relationships/image" Target="../media/image63.jpeg"/><Relationship Id="rId2" Type="http://schemas.openxmlformats.org/officeDocument/2006/relationships/image" Target="../media/image60.png"/><Relationship Id="rId1" Type="http://schemas.openxmlformats.org/officeDocument/2006/relationships/slideLayout" Target="../slideLayouts/slideLayout16.xml"/><Relationship Id="rId6" Type="http://schemas.microsoft.com/office/2007/relationships/hdphoto" Target="../media/hdphoto10.wdp"/><Relationship Id="rId5" Type="http://schemas.openxmlformats.org/officeDocument/2006/relationships/image" Target="../media/image62.png"/><Relationship Id="rId10" Type="http://schemas.microsoft.com/office/2007/relationships/hdphoto" Target="../media/hdphoto11.wdp"/><Relationship Id="rId4" Type="http://schemas.openxmlformats.org/officeDocument/2006/relationships/image" Target="../media/image61.png"/><Relationship Id="rId9" Type="http://schemas.openxmlformats.org/officeDocument/2006/relationships/image" Target="../media/image65.png"/></Relationships>
</file>

<file path=ppt/slides/_rels/slide4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8.png"/><Relationship Id="rId1" Type="http://schemas.openxmlformats.org/officeDocument/2006/relationships/slideLayout" Target="../slideLayouts/slideLayout16.xml"/><Relationship Id="rId4" Type="http://schemas.openxmlformats.org/officeDocument/2006/relationships/image" Target="../media/image6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6.xml"/><Relationship Id="rId4" Type="http://schemas.microsoft.com/office/2007/relationships/hdphoto" Target="../media/hdphoto13.wdp"/></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6.xml"/><Relationship Id="rId6" Type="http://schemas.microsoft.com/office/2007/relationships/hdphoto" Target="../media/hdphoto15.wdp"/><Relationship Id="rId5" Type="http://schemas.openxmlformats.org/officeDocument/2006/relationships/image" Target="../media/image74.png"/><Relationship Id="rId4" Type="http://schemas.microsoft.com/office/2007/relationships/hdphoto" Target="../media/hdphoto14.wdp"/></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6.xml"/><Relationship Id="rId4" Type="http://schemas.openxmlformats.org/officeDocument/2006/relationships/image" Target="../media/image7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79.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6.xml"/><Relationship Id="rId4" Type="http://schemas.microsoft.com/office/2007/relationships/hdphoto" Target="../media/hdphoto17.wdp"/></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6.xml"/><Relationship Id="rId4" Type="http://schemas.openxmlformats.org/officeDocument/2006/relationships/image" Target="../media/image86.png"/></Relationships>
</file>

<file path=ppt/slides/_rels/slide6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87.pn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88.pn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89.pn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g"/><Relationship Id="rId7" Type="http://schemas.openxmlformats.org/officeDocument/2006/relationships/image" Target="../media/image95.png"/><Relationship Id="rId2" Type="http://schemas.openxmlformats.org/officeDocument/2006/relationships/image" Target="../media/image90.jpg"/><Relationship Id="rId1" Type="http://schemas.openxmlformats.org/officeDocument/2006/relationships/slideLayout" Target="../slideLayouts/slideLayout16.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g"/></Relationships>
</file>

<file path=ppt/slides/_rels/slide6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6.xml"/><Relationship Id="rId4" Type="http://schemas.openxmlformats.org/officeDocument/2006/relationships/image" Target="../media/image103.gif"/></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73820" y="1761690"/>
            <a:ext cx="9137434" cy="2939266"/>
          </a:xfrm>
          <a:prstGeom prst="rect">
            <a:avLst/>
          </a:prstGeom>
          <a:noFill/>
          <a:effectLst/>
        </p:spPr>
        <p:txBody>
          <a:bodyPr wrap="square" rtlCol="0">
            <a:spAutoFit/>
          </a:bodyPr>
          <a:lstStyle/>
          <a:p>
            <a:pPr algn="ctr">
              <a:lnSpc>
                <a:spcPts val="4200"/>
              </a:lnSpc>
            </a:pPr>
            <a:r>
              <a:rPr lang="ru-RU" sz="4000" spc="200" dirty="0" smtClean="0">
                <a:solidFill>
                  <a:schemeClr val="accent1">
                    <a:lumMod val="75000"/>
                  </a:schemeClr>
                </a:solidFill>
                <a:effectLst/>
                <a:latin typeface="Arial" panose="020B0604020202020204" pitchFamily="34" charset="0"/>
                <a:cs typeface="Arial" panose="020B0604020202020204" pitchFamily="34" charset="0"/>
              </a:rPr>
              <a:t>Формирование Архивного фонда Республики Татарстан </a:t>
            </a:r>
          </a:p>
          <a:p>
            <a:pPr algn="ctr">
              <a:lnSpc>
                <a:spcPts val="4200"/>
              </a:lnSpc>
            </a:pPr>
            <a:r>
              <a:rPr lang="ru-RU" sz="4000" spc="200" dirty="0" smtClean="0">
                <a:solidFill>
                  <a:schemeClr val="accent1">
                    <a:lumMod val="75000"/>
                  </a:schemeClr>
                </a:solidFill>
                <a:effectLst/>
                <a:latin typeface="Arial" panose="020B0604020202020204" pitchFamily="34" charset="0"/>
                <a:cs typeface="Arial" panose="020B0604020202020204" pitchFamily="34" charset="0"/>
              </a:rPr>
              <a:t>на современном этапе</a:t>
            </a:r>
          </a:p>
          <a:p>
            <a:pPr algn="ctr">
              <a:lnSpc>
                <a:spcPts val="4200"/>
              </a:lnSpc>
              <a:spcBef>
                <a:spcPts val="1200"/>
              </a:spcBef>
            </a:pPr>
            <a:r>
              <a:rPr lang="ru-RU" sz="3200" spc="200" dirty="0" smtClean="0">
                <a:solidFill>
                  <a:schemeClr val="accent1">
                    <a:lumMod val="75000"/>
                  </a:schemeClr>
                </a:solidFill>
                <a:latin typeface="Arial" panose="020B0604020202020204" pitchFamily="34" charset="0"/>
                <a:cs typeface="Arial" panose="020B0604020202020204" pitchFamily="34" charset="0"/>
              </a:rPr>
              <a:t>Татарстан </a:t>
            </a:r>
            <a:r>
              <a:rPr lang="ru-RU" sz="3200" spc="200" dirty="0" err="1" smtClean="0">
                <a:solidFill>
                  <a:schemeClr val="accent1">
                    <a:lumMod val="75000"/>
                  </a:schemeClr>
                </a:solidFill>
                <a:latin typeface="Arial" panose="020B0604020202020204" pitchFamily="34" charset="0"/>
                <a:cs typeface="Arial" panose="020B0604020202020204" pitchFamily="34" charset="0"/>
              </a:rPr>
              <a:t>Республикасы</a:t>
            </a:r>
            <a:r>
              <a:rPr lang="ru-RU" sz="3200" spc="200" dirty="0" smtClean="0">
                <a:solidFill>
                  <a:schemeClr val="accent1">
                    <a:lumMod val="75000"/>
                  </a:schemeClr>
                </a:solidFill>
                <a:latin typeface="Arial" panose="020B0604020202020204" pitchFamily="34" charset="0"/>
                <a:cs typeface="Arial" panose="020B0604020202020204" pitchFamily="34" charset="0"/>
              </a:rPr>
              <a:t> Архив </a:t>
            </a:r>
            <a:r>
              <a:rPr lang="ru-RU" sz="3200" spc="200" dirty="0" err="1" smtClean="0">
                <a:solidFill>
                  <a:schemeClr val="accent1">
                    <a:lumMod val="75000"/>
                  </a:schemeClr>
                </a:solidFill>
                <a:latin typeface="Arial" panose="020B0604020202020204" pitchFamily="34" charset="0"/>
                <a:cs typeface="Arial" panose="020B0604020202020204" pitchFamily="34" charset="0"/>
              </a:rPr>
              <a:t>фондын</a:t>
            </a:r>
            <a:r>
              <a:rPr lang="ru-RU" sz="3200" spc="200" dirty="0" smtClean="0">
                <a:solidFill>
                  <a:schemeClr val="accent1">
                    <a:lumMod val="75000"/>
                  </a:schemeClr>
                </a:solidFill>
                <a:latin typeface="Arial" panose="020B0604020202020204" pitchFamily="34" charset="0"/>
                <a:cs typeface="Arial" panose="020B0604020202020204" pitchFamily="34" charset="0"/>
              </a:rPr>
              <a:t> </a:t>
            </a:r>
            <a:r>
              <a:rPr lang="ru-RU" sz="3200" spc="200" dirty="0" err="1" smtClean="0">
                <a:solidFill>
                  <a:schemeClr val="accent1">
                    <a:lumMod val="75000"/>
                  </a:schemeClr>
                </a:solidFill>
                <a:latin typeface="Arial" panose="020B0604020202020204" pitchFamily="34" charset="0"/>
                <a:cs typeface="Arial" panose="020B0604020202020204" pitchFamily="34" charset="0"/>
              </a:rPr>
              <a:t>х</a:t>
            </a:r>
            <a:r>
              <a:rPr lang="ru-RU" sz="3200" dirty="0" err="1" smtClean="0">
                <a:solidFill>
                  <a:schemeClr val="accent1">
                    <a:lumMod val="75000"/>
                  </a:schemeClr>
                </a:solidFill>
                <a:latin typeface="Arial" panose="020B0604020202020204" pitchFamily="34" charset="0"/>
                <a:cs typeface="Arial" panose="020B0604020202020204" pitchFamily="34" charset="0"/>
              </a:rPr>
              <a:t>әзерге</a:t>
            </a:r>
            <a:r>
              <a:rPr lang="ru-RU" sz="3200" dirty="0" smtClean="0">
                <a:solidFill>
                  <a:schemeClr val="accent1">
                    <a:lumMod val="75000"/>
                  </a:schemeClr>
                </a:solidFill>
                <a:latin typeface="Arial" panose="020B0604020202020204" pitchFamily="34" charset="0"/>
                <a:cs typeface="Arial" panose="020B0604020202020204" pitchFamily="34" charset="0"/>
              </a:rPr>
              <a:t> </a:t>
            </a:r>
            <a:r>
              <a:rPr lang="ru-RU" sz="3200" dirty="0" err="1" smtClean="0">
                <a:solidFill>
                  <a:schemeClr val="accent1">
                    <a:lumMod val="75000"/>
                  </a:schemeClr>
                </a:solidFill>
                <a:latin typeface="Arial" panose="020B0604020202020204" pitchFamily="34" charset="0"/>
                <a:cs typeface="Arial" panose="020B0604020202020204" pitchFamily="34" charset="0"/>
              </a:rPr>
              <a:t>этапта</a:t>
            </a:r>
            <a:r>
              <a:rPr lang="ru-RU" sz="3200" dirty="0" smtClean="0">
                <a:solidFill>
                  <a:schemeClr val="accent1">
                    <a:lumMod val="75000"/>
                  </a:schemeClr>
                </a:solidFill>
                <a:latin typeface="Arial" panose="020B0604020202020204" pitchFamily="34" charset="0"/>
                <a:cs typeface="Arial" panose="020B0604020202020204" pitchFamily="34" charset="0"/>
              </a:rPr>
              <a:t> </a:t>
            </a:r>
            <a:r>
              <a:rPr lang="ru-RU" sz="3200" dirty="0" err="1" smtClean="0">
                <a:solidFill>
                  <a:schemeClr val="accent1">
                    <a:lumMod val="75000"/>
                  </a:schemeClr>
                </a:solidFill>
                <a:latin typeface="Arial" panose="020B0604020202020204" pitchFamily="34" charset="0"/>
                <a:cs typeface="Arial" panose="020B0604020202020204" pitchFamily="34" charset="0"/>
              </a:rPr>
              <a:t>формалаштыру</a:t>
            </a:r>
            <a:endParaRPr lang="ru-RU" sz="3200" spc="200" dirty="0">
              <a:solidFill>
                <a:schemeClr val="accent1">
                  <a:lumMod val="75000"/>
                </a:schemeClr>
              </a:solidFill>
              <a:effectLst/>
              <a:latin typeface="Arial" panose="020B0604020202020204" pitchFamily="34" charset="0"/>
              <a:cs typeface="Arial" panose="020B0604020202020204" pitchFamily="34" charset="0"/>
            </a:endParaRPr>
          </a:p>
        </p:txBody>
      </p:sp>
      <p:sp>
        <p:nvSpPr>
          <p:cNvPr id="5" name="TextBox 4"/>
          <p:cNvSpPr txBox="1"/>
          <p:nvPr/>
        </p:nvSpPr>
        <p:spPr>
          <a:xfrm>
            <a:off x="8018585" y="5329601"/>
            <a:ext cx="4173415" cy="769441"/>
          </a:xfrm>
          <a:prstGeom prst="rect">
            <a:avLst/>
          </a:prstGeom>
          <a:noFill/>
        </p:spPr>
        <p:txBody>
          <a:bodyPr wrap="square" rtlCol="0">
            <a:spAutoFit/>
          </a:bodyPr>
          <a:lstStyle/>
          <a:p>
            <a:r>
              <a:rPr lang="ru-RU" sz="1600" dirty="0" smtClean="0">
                <a:solidFill>
                  <a:schemeClr val="bg2">
                    <a:lumMod val="25000"/>
                  </a:schemeClr>
                </a:solidFill>
                <a:latin typeface="Arial" panose="020B0604020202020204" pitchFamily="34" charset="0"/>
                <a:cs typeface="Arial" panose="020B0604020202020204" pitchFamily="34" charset="0"/>
              </a:rPr>
              <a:t>Габдрахманова Гульнара Закариевна</a:t>
            </a:r>
          </a:p>
          <a:p>
            <a:r>
              <a:rPr lang="ru-RU" sz="1400" spc="40" dirty="0" smtClean="0">
                <a:solidFill>
                  <a:schemeClr val="bg2">
                    <a:lumMod val="25000"/>
                  </a:schemeClr>
                </a:solidFill>
                <a:latin typeface="Arial" panose="020B0604020202020204" pitchFamily="34" charset="0"/>
                <a:cs typeface="Arial" panose="020B0604020202020204" pitchFamily="34" charset="0"/>
              </a:rPr>
              <a:t>Председатель </a:t>
            </a:r>
            <a:r>
              <a:rPr lang="ru-RU" sz="1400" spc="40" dirty="0">
                <a:solidFill>
                  <a:schemeClr val="bg2">
                    <a:lumMod val="25000"/>
                  </a:schemeClr>
                </a:solidFill>
                <a:latin typeface="Arial" panose="020B0604020202020204" pitchFamily="34" charset="0"/>
                <a:cs typeface="Arial" panose="020B0604020202020204" pitchFamily="34" charset="0"/>
              </a:rPr>
              <a:t>Государственного комитета Республики </a:t>
            </a:r>
            <a:r>
              <a:rPr lang="ru-RU" sz="1400" spc="40" dirty="0" smtClean="0">
                <a:solidFill>
                  <a:schemeClr val="bg2">
                    <a:lumMod val="25000"/>
                  </a:schemeClr>
                </a:solidFill>
                <a:latin typeface="Arial" panose="020B0604020202020204" pitchFamily="34" charset="0"/>
                <a:cs typeface="Arial" panose="020B0604020202020204" pitchFamily="34" charset="0"/>
              </a:rPr>
              <a:t>Татарстан</a:t>
            </a:r>
            <a:r>
              <a:rPr lang="en-US" sz="1400" spc="40" dirty="0" smtClean="0">
                <a:solidFill>
                  <a:schemeClr val="bg2">
                    <a:lumMod val="25000"/>
                  </a:schemeClr>
                </a:solidFill>
                <a:latin typeface="Arial" panose="020B0604020202020204" pitchFamily="34" charset="0"/>
                <a:cs typeface="Arial" panose="020B0604020202020204" pitchFamily="34" charset="0"/>
              </a:rPr>
              <a:t> </a:t>
            </a:r>
            <a:r>
              <a:rPr lang="ru-RU" sz="1400" spc="40" dirty="0" smtClean="0">
                <a:solidFill>
                  <a:schemeClr val="bg2">
                    <a:lumMod val="25000"/>
                  </a:schemeClr>
                </a:solidFill>
                <a:latin typeface="Arial" panose="020B0604020202020204" pitchFamily="34" charset="0"/>
                <a:cs typeface="Arial" panose="020B0604020202020204" pitchFamily="34" charset="0"/>
              </a:rPr>
              <a:t>по архивному делу</a:t>
            </a:r>
            <a:endParaRPr lang="ru-RU" sz="1400" spc="40" dirty="0">
              <a:solidFill>
                <a:schemeClr val="bg2">
                  <a:lumMod val="25000"/>
                </a:schemeClr>
              </a:solidFill>
              <a:latin typeface="Arial" panose="020B0604020202020204" pitchFamily="34" charset="0"/>
              <a:cs typeface="Arial" panose="020B0604020202020204" pitchFamily="34" charset="0"/>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8942" y="178519"/>
            <a:ext cx="640608" cy="640608"/>
          </a:xfrm>
          <a:prstGeom prst="rect">
            <a:avLst/>
          </a:prstGeom>
        </p:spPr>
      </p:pic>
      <p:sp>
        <p:nvSpPr>
          <p:cNvPr id="7" name="Объект 2"/>
          <p:cNvSpPr txBox="1">
            <a:spLocks/>
          </p:cNvSpPr>
          <p:nvPr/>
        </p:nvSpPr>
        <p:spPr>
          <a:xfrm>
            <a:off x="2194559" y="204165"/>
            <a:ext cx="3535241" cy="614964"/>
          </a:xfrm>
          <a:prstGeom prst="roundRect">
            <a:avLst>
              <a:gd name="adj" fmla="val 8120"/>
            </a:avLst>
          </a:prstGeom>
          <a:noFill/>
          <a:effectLst>
            <a:outerShdw blurRad="76200" dir="13500000" sy="23000" kx="1200000" algn="br" rotWithShape="0">
              <a:prstClr val="black">
                <a:alpha val="20000"/>
              </a:prstClr>
            </a:outerShdw>
          </a:effectLst>
        </p:spPr>
        <p:txBody>
          <a:bodyPr vert="horz" lIns="91440" tIns="45720" rIns="91440" bIns="45720" rtlCol="0" anchor="ctr">
            <a:noAutofit/>
          </a:bodyPr>
          <a:lstStyle/>
          <a:p>
            <a:pPr algn="ctr"/>
            <a:r>
              <a:rPr lang="ru-RU" sz="1400" dirty="0" smtClean="0">
                <a:solidFill>
                  <a:schemeClr val="tx1">
                    <a:lumMod val="85000"/>
                    <a:lumOff val="15000"/>
                  </a:schemeClr>
                </a:solidFill>
                <a:latin typeface="Times New Roman" panose="02020603050405020304" pitchFamily="18" charset="0"/>
                <a:cs typeface="Times New Roman" panose="02020603050405020304" pitchFamily="18" charset="0"/>
              </a:rPr>
              <a:t>ТАТАРСТАН РЕСПУБЛИКАСЫНЫҢ АРХИВ ЭШЕ БУЕНЧА ДӘҮЛӘТ КОМИТЕТЫ</a:t>
            </a:r>
            <a:endParaRPr lang="ru-RU" sz="1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Объект 2"/>
          <p:cNvSpPr txBox="1">
            <a:spLocks/>
          </p:cNvSpPr>
          <p:nvPr/>
        </p:nvSpPr>
        <p:spPr>
          <a:xfrm>
            <a:off x="6528692" y="178519"/>
            <a:ext cx="3602860" cy="681807"/>
          </a:xfrm>
          <a:prstGeom prst="roundRect">
            <a:avLst>
              <a:gd name="adj" fmla="val 8120"/>
            </a:avLst>
          </a:prstGeom>
          <a:noFill/>
          <a:effectLst>
            <a:outerShdw blurRad="76200" dir="13500000" sy="23000" kx="1200000" algn="br" rotWithShape="0">
              <a:prstClr val="black">
                <a:alpha val="20000"/>
              </a:prstClr>
            </a:outerShdw>
          </a:effectLst>
        </p:spPr>
        <p:txBody>
          <a:bodyPr vert="horz" lIns="91440" tIns="45720" rIns="91440" bIns="45720" rtlCol="0" anchor="ctr">
            <a:noAutofit/>
          </a:bodyPr>
          <a:lstStyle/>
          <a:p>
            <a:pPr marL="0" marR="0" lvl="0" indent="0" algn="ctr" defTabSz="914400" rtl="0" eaLnBrk="1" fontAlgn="auto" latinLnBrk="0" hangingPunct="1">
              <a:spcBef>
                <a:spcPts val="1000"/>
              </a:spcBef>
              <a:spcAft>
                <a:spcPts val="0"/>
              </a:spcAft>
              <a:buClrTx/>
              <a:buSzTx/>
              <a:buFont typeface="Arial" panose="020B0604020202020204" pitchFamily="34" charset="0"/>
              <a:buNone/>
              <a:tabLst/>
              <a:defRPr/>
            </a:pPr>
            <a:r>
              <a:rPr kumimoji="0" lang="ru-RU" sz="1400" b="0" i="0" u="none" strike="noStrike" kern="1200" cap="none" normalizeH="0" noProof="0" dirty="0" smtClean="0">
                <a:ln>
                  <a:noFill/>
                </a:ln>
                <a:solidFill>
                  <a:schemeClr val="tx1">
                    <a:lumMod val="85000"/>
                    <a:lumOff val="15000"/>
                  </a:schemeClr>
                </a:solidFill>
                <a:uLnTx/>
                <a:uFillTx/>
                <a:latin typeface="Times New Roman" panose="02020603050405020304" pitchFamily="18" charset="0"/>
                <a:cs typeface="Times New Roman" panose="02020603050405020304" pitchFamily="18" charset="0"/>
              </a:rPr>
              <a:t>ГОСУДАРСТВЕННЫЙ КОМИТЕТ РЕСПУБЛИКИ ТАТАРСТАН ПО АРХИВНОМУ ДЕЛУ</a:t>
            </a:r>
            <a:endParaRPr kumimoji="0" lang="ru-RU" sz="1400" b="0" i="0" u="none" strike="noStrike" kern="1200" cap="none" normalizeH="0" noProof="0" dirty="0">
              <a:ln>
                <a:noFill/>
              </a:ln>
              <a:solidFill>
                <a:schemeClr val="tx1">
                  <a:lumMod val="85000"/>
                  <a:lumOff val="15000"/>
                </a:schemeClr>
              </a:solidFill>
              <a:uLnTx/>
              <a:uFillTx/>
              <a:latin typeface="Times New Roman" panose="02020603050405020304" pitchFamily="18" charset="0"/>
              <a:cs typeface="Times New Roman" panose="02020603050405020304" pitchFamily="18" charset="0"/>
            </a:endParaRPr>
          </a:p>
        </p:txBody>
      </p:sp>
      <p:sp>
        <p:nvSpPr>
          <p:cNvPr id="9" name="TextBox 8"/>
          <p:cNvSpPr txBox="1"/>
          <p:nvPr/>
        </p:nvSpPr>
        <p:spPr>
          <a:xfrm>
            <a:off x="5496944" y="6294967"/>
            <a:ext cx="1440978" cy="276999"/>
          </a:xfrm>
          <a:prstGeom prst="rect">
            <a:avLst/>
          </a:prstGeom>
          <a:noFill/>
        </p:spPr>
        <p:txBody>
          <a:bodyPr wrap="square" rtlCol="0">
            <a:spAutoFit/>
          </a:bodyPr>
          <a:lstStyle/>
          <a:p>
            <a:pPr algn="ctr"/>
            <a:r>
              <a:rPr lang="ru-RU" sz="1200" dirty="0" smtClean="0">
                <a:solidFill>
                  <a:schemeClr val="tx1">
                    <a:lumMod val="85000"/>
                    <a:lumOff val="15000"/>
                  </a:schemeClr>
                </a:solidFill>
                <a:latin typeface="Arial" panose="020B0604020202020204" pitchFamily="34" charset="0"/>
                <a:cs typeface="Arial" panose="020B0604020202020204" pitchFamily="34" charset="0"/>
              </a:rPr>
              <a:t>Казань 2020</a:t>
            </a:r>
            <a:endParaRPr lang="ru-RU" sz="1200"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772" y="5407236"/>
            <a:ext cx="1589197" cy="841248"/>
          </a:xfrm>
          <a:prstGeom prst="rect">
            <a:avLst/>
          </a:prstGeom>
        </p:spPr>
      </p:pic>
    </p:spTree>
    <p:extLst>
      <p:ext uri="{BB962C8B-B14F-4D97-AF65-F5344CB8AC3E}">
        <p14:creationId xmlns:p14="http://schemas.microsoft.com/office/powerpoint/2010/main" val="18665399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4"/>
          <p:cNvSpPr txBox="1">
            <a:spLocks/>
          </p:cNvSpPr>
          <p:nvPr/>
        </p:nvSpPr>
        <p:spPr>
          <a:xfrm>
            <a:off x="693444" y="0"/>
            <a:ext cx="11141002" cy="1301261"/>
          </a:xfrm>
        </p:spPr>
        <p:style>
          <a:lnRef idx="0">
            <a:scrgbClr r="0" g="0" b="0"/>
          </a:lnRef>
          <a:fillRef idx="0">
            <a:scrgbClr r="0" g="0" b="0"/>
          </a:fillRef>
          <a:effectRef idx="0">
            <a:scrgbClr r="0" g="0" b="0"/>
          </a:effectRef>
          <a:fontRef idx="minor">
            <a:schemeClr val="lt1"/>
          </a:fontRef>
        </p:style>
        <p:txBody>
          <a:bodyP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ts val="3360"/>
              </a:lnSpc>
            </a:pPr>
            <a:r>
              <a:rPr lang="ru-RU" sz="2800" spc="100" dirty="0" smtClean="0">
                <a:solidFill>
                  <a:schemeClr val="accent5">
                    <a:lumMod val="75000"/>
                  </a:schemeClr>
                </a:solidFill>
                <a:latin typeface="Arial Narrow" pitchFamily="34" charset="0"/>
                <a:cs typeface="Arial" panose="020B0604020202020204" pitchFamily="34" charset="0"/>
              </a:rPr>
              <a:t>Лучшие муниципальные архивы в 2019 году</a:t>
            </a:r>
          </a:p>
          <a:p>
            <a:pPr algn="ctr">
              <a:lnSpc>
                <a:spcPts val="3360"/>
              </a:lnSpc>
            </a:pPr>
            <a:r>
              <a:rPr lang="ru-RU" sz="2200" dirty="0">
                <a:solidFill>
                  <a:schemeClr val="accent1">
                    <a:lumMod val="75000"/>
                  </a:schemeClr>
                </a:solidFill>
                <a:latin typeface="Arial" panose="020B0604020202020204" pitchFamily="34" charset="0"/>
                <a:cs typeface="Arial" panose="020B0604020202020204" pitchFamily="34" charset="0"/>
              </a:rPr>
              <a:t>2019 </a:t>
            </a:r>
            <a:r>
              <a:rPr lang="ru-RU" sz="2200" dirty="0" err="1">
                <a:solidFill>
                  <a:schemeClr val="accent1">
                    <a:lumMod val="75000"/>
                  </a:schemeClr>
                </a:solidFill>
                <a:latin typeface="Arial" panose="020B0604020202020204" pitchFamily="34" charset="0"/>
                <a:cs typeface="Arial" panose="020B0604020202020204" pitchFamily="34" charset="0"/>
              </a:rPr>
              <a:t>елның</a:t>
            </a:r>
            <a:r>
              <a:rPr lang="ru-RU" sz="2200" dirty="0">
                <a:solidFill>
                  <a:schemeClr val="accent1">
                    <a:lumMod val="75000"/>
                  </a:schemeClr>
                </a:solidFill>
                <a:latin typeface="Arial" panose="020B0604020202020204" pitchFamily="34" charset="0"/>
                <a:cs typeface="Arial" panose="020B0604020202020204" pitchFamily="34" charset="0"/>
              </a:rPr>
              <a:t> </a:t>
            </a:r>
            <a:r>
              <a:rPr lang="ru-RU" sz="2200" dirty="0" err="1">
                <a:solidFill>
                  <a:schemeClr val="accent1">
                    <a:lumMod val="75000"/>
                  </a:schemeClr>
                </a:solidFill>
                <a:latin typeface="Arial" panose="020B0604020202020204" pitchFamily="34" charset="0"/>
                <a:cs typeface="Arial" panose="020B0604020202020204" pitchFamily="34" charset="0"/>
              </a:rPr>
              <a:t>иң</a:t>
            </a:r>
            <a:r>
              <a:rPr lang="ru-RU" sz="2200" dirty="0">
                <a:solidFill>
                  <a:schemeClr val="accent1">
                    <a:lumMod val="75000"/>
                  </a:schemeClr>
                </a:solidFill>
                <a:latin typeface="Arial" panose="020B0604020202020204" pitchFamily="34" charset="0"/>
                <a:cs typeface="Arial" panose="020B0604020202020204" pitchFamily="34" charset="0"/>
              </a:rPr>
              <a:t> </a:t>
            </a:r>
            <a:r>
              <a:rPr lang="ru-RU" sz="2200" dirty="0" err="1">
                <a:solidFill>
                  <a:schemeClr val="accent1">
                    <a:lumMod val="75000"/>
                  </a:schemeClr>
                </a:solidFill>
                <a:latin typeface="Arial" panose="020B0604020202020204" pitchFamily="34" charset="0"/>
                <a:cs typeface="Arial" panose="020B0604020202020204" pitchFamily="34" charset="0"/>
              </a:rPr>
              <a:t>яхшы</a:t>
            </a:r>
            <a:r>
              <a:rPr lang="ru-RU" sz="2200" dirty="0">
                <a:solidFill>
                  <a:schemeClr val="accent1">
                    <a:lumMod val="75000"/>
                  </a:schemeClr>
                </a:solidFill>
                <a:latin typeface="Arial" panose="020B0604020202020204" pitchFamily="34" charset="0"/>
                <a:cs typeface="Arial" panose="020B0604020202020204" pitchFamily="34" charset="0"/>
              </a:rPr>
              <a:t> </a:t>
            </a:r>
            <a:r>
              <a:rPr lang="ru-RU" sz="2200" dirty="0" err="1">
                <a:solidFill>
                  <a:schemeClr val="accent1">
                    <a:lumMod val="75000"/>
                  </a:schemeClr>
                </a:solidFill>
                <a:latin typeface="Arial" panose="020B0604020202020204" pitchFamily="34" charset="0"/>
                <a:cs typeface="Arial" panose="020B0604020202020204" pitchFamily="34" charset="0"/>
              </a:rPr>
              <a:t>муниципаль</a:t>
            </a:r>
            <a:r>
              <a:rPr lang="ru-RU" sz="2200" dirty="0">
                <a:solidFill>
                  <a:schemeClr val="accent1">
                    <a:lumMod val="75000"/>
                  </a:schemeClr>
                </a:solidFill>
                <a:latin typeface="Arial" panose="020B0604020202020204" pitchFamily="34" charset="0"/>
                <a:cs typeface="Arial" panose="020B0604020202020204" pitchFamily="34" charset="0"/>
              </a:rPr>
              <a:t> </a:t>
            </a:r>
            <a:r>
              <a:rPr lang="ru-RU" sz="2200" dirty="0" err="1">
                <a:solidFill>
                  <a:schemeClr val="accent1">
                    <a:lumMod val="75000"/>
                  </a:schemeClr>
                </a:solidFill>
                <a:latin typeface="Arial" panose="020B0604020202020204" pitchFamily="34" charset="0"/>
                <a:cs typeface="Arial" panose="020B0604020202020204" pitchFamily="34" charset="0"/>
              </a:rPr>
              <a:t>архивлар</a:t>
            </a:r>
            <a:r>
              <a:rPr lang="tt-RU" sz="2200" dirty="0">
                <a:solidFill>
                  <a:schemeClr val="accent1">
                    <a:lumMod val="75000"/>
                  </a:schemeClr>
                </a:solidFill>
                <a:latin typeface="Arial" panose="020B0604020202020204" pitchFamily="34" charset="0"/>
                <a:cs typeface="Arial" panose="020B0604020202020204" pitchFamily="34" charset="0"/>
              </a:rPr>
              <a:t>ы</a:t>
            </a:r>
            <a:endParaRPr lang="ru-RU" sz="2200" b="1" spc="100" dirty="0">
              <a:solidFill>
                <a:schemeClr val="accent1">
                  <a:lumMod val="75000"/>
                </a:schemeClr>
              </a:solidFill>
              <a:latin typeface="Arial" panose="020B0604020202020204" pitchFamily="34" charset="0"/>
              <a:cs typeface="Arial" panose="020B0604020202020204" pitchFamily="34" charset="0"/>
            </a:endParaRPr>
          </a:p>
        </p:txBody>
      </p:sp>
      <p:graphicFrame>
        <p:nvGraphicFramePr>
          <p:cNvPr id="4" name="Схема 3"/>
          <p:cNvGraphicFramePr/>
          <p:nvPr>
            <p:extLst>
              <p:ext uri="{D42A27DB-BD31-4B8C-83A1-F6EECF244321}">
                <p14:modId xmlns:p14="http://schemas.microsoft.com/office/powerpoint/2010/main" val="335313325"/>
              </p:ext>
            </p:extLst>
          </p:nvPr>
        </p:nvGraphicFramePr>
        <p:xfrm>
          <a:off x="5278634" y="1028908"/>
          <a:ext cx="3682248" cy="54607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Рисунок 7"/>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8660" y="3672568"/>
            <a:ext cx="4867690" cy="3045085"/>
          </a:xfrm>
          <a:prstGeom prst="rect">
            <a:avLst/>
          </a:prstGeom>
        </p:spPr>
      </p:pic>
    </p:spTree>
    <p:extLst>
      <p:ext uri="{BB962C8B-B14F-4D97-AF65-F5344CB8AC3E}">
        <p14:creationId xmlns:p14="http://schemas.microsoft.com/office/powerpoint/2010/main" val="21769807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41837" y="51769"/>
            <a:ext cx="11113477" cy="523220"/>
          </a:xfrm>
          <a:prstGeom prst="rect">
            <a:avLst/>
          </a:prstGeom>
        </p:spPr>
        <p:txBody>
          <a:bodyPr wrap="square">
            <a:spAutoFit/>
          </a:bodyPr>
          <a:lstStyle/>
          <a:p>
            <a:pPr algn="ctr"/>
            <a:r>
              <a:rPr lang="ru-RU" sz="2800" spc="100" dirty="0" smtClean="0">
                <a:solidFill>
                  <a:schemeClr val="accent5">
                    <a:lumMod val="75000"/>
                  </a:schemeClr>
                </a:solidFill>
                <a:latin typeface="Arial Narrow" panose="020B0606020202030204" pitchFamily="34" charset="0"/>
              </a:rPr>
              <a:t>Выполнение плановых показателей муниципальными архивами </a:t>
            </a:r>
            <a:endParaRPr lang="ru-RU" sz="2800" spc="100" dirty="0">
              <a:solidFill>
                <a:schemeClr val="accent5">
                  <a:lumMod val="75000"/>
                </a:schemeClr>
              </a:solidFill>
              <a:latin typeface="Arial Narrow" panose="020B0606020202030204" pitchFamily="34" charset="0"/>
            </a:endParaRPr>
          </a:p>
        </p:txBody>
      </p:sp>
      <p:sp>
        <p:nvSpPr>
          <p:cNvPr id="5" name="Скругленный прямоугольник 4"/>
          <p:cNvSpPr/>
          <p:nvPr/>
        </p:nvSpPr>
        <p:spPr>
          <a:xfrm>
            <a:off x="863150" y="749143"/>
            <a:ext cx="10470134" cy="442674"/>
          </a:xfrm>
          <a:prstGeom prst="roundRect">
            <a:avLst>
              <a:gd name="adj" fmla="val 10276"/>
            </a:avLst>
          </a:prstGeom>
          <a:ln/>
        </p:spPr>
        <p:style>
          <a:lnRef idx="0">
            <a:schemeClr val="accent5"/>
          </a:lnRef>
          <a:fillRef idx="3">
            <a:schemeClr val="accent5"/>
          </a:fillRef>
          <a:effectRef idx="3">
            <a:schemeClr val="accent5"/>
          </a:effectRef>
          <a:fontRef idx="minor">
            <a:schemeClr val="lt1"/>
          </a:fontRef>
        </p:style>
        <p:txBody>
          <a:bodyPr wrap="square">
            <a:spAutoFit/>
          </a:bodyPr>
          <a:lstStyle/>
          <a:p>
            <a:pPr algn="ctr" fontAlgn="ctr"/>
            <a:r>
              <a:rPr lang="ru-RU" sz="2000" dirty="0" smtClean="0">
                <a:latin typeface="Arial" panose="020B0604020202020204" pitchFamily="34" charset="0"/>
                <a:cs typeface="Arial" panose="020B0604020202020204" pitchFamily="34" charset="0"/>
              </a:rPr>
              <a:t>Управленческая документация </a:t>
            </a:r>
            <a:r>
              <a:rPr lang="ru-RU" sz="2000" dirty="0">
                <a:latin typeface="Arial" panose="020B0604020202020204" pitchFamily="34" charset="0"/>
                <a:cs typeface="Arial" panose="020B0604020202020204" pitchFamily="34" charset="0"/>
              </a:rPr>
              <a:t>(</a:t>
            </a:r>
            <a:r>
              <a:rPr lang="ru-RU" sz="2000" dirty="0" smtClean="0">
                <a:latin typeface="Arial" panose="020B0604020202020204" pitchFamily="34" charset="0"/>
                <a:cs typeface="Arial" panose="020B0604020202020204" pitchFamily="34" charset="0"/>
              </a:rPr>
              <a:t>ед. хранения) в 2019 году</a:t>
            </a:r>
            <a:endParaRPr lang="ru-RU" sz="2000" dirty="0">
              <a:solidFill>
                <a:srgbClr val="000000"/>
              </a:solidFill>
              <a:latin typeface="Arial" panose="020B0604020202020204" pitchFamily="34" charset="0"/>
              <a:cs typeface="Arial" panose="020B0604020202020204" pitchFamily="34" charset="0"/>
            </a:endParaRPr>
          </a:p>
        </p:txBody>
      </p:sp>
      <p:sp>
        <p:nvSpPr>
          <p:cNvPr id="9" name="Прямоугольник 8"/>
          <p:cNvSpPr/>
          <p:nvPr/>
        </p:nvSpPr>
        <p:spPr>
          <a:xfrm>
            <a:off x="6184412" y="4775636"/>
            <a:ext cx="5368680" cy="307777"/>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a:spAutoFit/>
          </a:bodyPr>
          <a:lstStyle/>
          <a:p>
            <a:pPr fontAlgn="ctr"/>
            <a:r>
              <a:rPr lang="ru-RU" sz="1400" dirty="0" smtClean="0">
                <a:solidFill>
                  <a:srgbClr val="FF0000"/>
                </a:solidFill>
              </a:rPr>
              <a:t>Муниципальные архивы, не выполнившие показатели</a:t>
            </a:r>
            <a:endParaRPr lang="ru-RU" sz="1400" dirty="0">
              <a:solidFill>
                <a:srgbClr val="FF0000"/>
              </a:solidFill>
              <a:latin typeface="Calibri" panose="020F050202020403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708894588"/>
              </p:ext>
            </p:extLst>
          </p:nvPr>
        </p:nvGraphicFramePr>
        <p:xfrm>
          <a:off x="6184412" y="5083414"/>
          <a:ext cx="5148873" cy="1591082"/>
        </p:xfrm>
        <a:graphic>
          <a:graphicData uri="http://schemas.openxmlformats.org/drawingml/2006/table">
            <a:tbl>
              <a:tblPr bandRow="1">
                <a:tableStyleId>{5DA37D80-6434-44D0-A028-1B22A696006F}</a:tableStyleId>
              </a:tblPr>
              <a:tblGrid>
                <a:gridCol w="371357">
                  <a:extLst>
                    <a:ext uri="{9D8B030D-6E8A-4147-A177-3AD203B41FA5}">
                      <a16:colId xmlns="" xmlns:a16="http://schemas.microsoft.com/office/drawing/2014/main" val="3701636580"/>
                    </a:ext>
                  </a:extLst>
                </a:gridCol>
                <a:gridCol w="2493930">
                  <a:extLst>
                    <a:ext uri="{9D8B030D-6E8A-4147-A177-3AD203B41FA5}">
                      <a16:colId xmlns="" xmlns:a16="http://schemas.microsoft.com/office/drawing/2014/main" val="2018769669"/>
                    </a:ext>
                  </a:extLst>
                </a:gridCol>
                <a:gridCol w="1012497">
                  <a:extLst>
                    <a:ext uri="{9D8B030D-6E8A-4147-A177-3AD203B41FA5}">
                      <a16:colId xmlns="" xmlns:a16="http://schemas.microsoft.com/office/drawing/2014/main" val="1033001169"/>
                    </a:ext>
                  </a:extLst>
                </a:gridCol>
                <a:gridCol w="1271089">
                  <a:extLst>
                    <a:ext uri="{9D8B030D-6E8A-4147-A177-3AD203B41FA5}">
                      <a16:colId xmlns="" xmlns:a16="http://schemas.microsoft.com/office/drawing/2014/main" val="3639328547"/>
                    </a:ext>
                  </a:extLst>
                </a:gridCol>
              </a:tblGrid>
              <a:tr h="379484">
                <a:tc>
                  <a:txBody>
                    <a:bodyPr/>
                    <a:lstStyle/>
                    <a:p>
                      <a:pPr algn="ctr" fontAlgn="ctr"/>
                      <a:r>
                        <a:rPr lang="ru-RU" sz="1100" u="none" strike="noStrike" dirty="0" smtClean="0">
                          <a:effectLst/>
                        </a:rPr>
                        <a:t>№</a:t>
                      </a:r>
                      <a:r>
                        <a:rPr lang="ru-RU" sz="1100" u="none" strike="noStrike" baseline="0" dirty="0" smtClean="0">
                          <a:effectLst/>
                        </a:rPr>
                        <a:t> п/п</a:t>
                      </a:r>
                      <a:endParaRPr lang="ru-R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ru-RU" sz="1200" u="none" strike="noStrike" dirty="0" smtClean="0">
                          <a:effectLst/>
                        </a:rPr>
                        <a:t>Район</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u="none" strike="noStrike" dirty="0" smtClean="0">
                          <a:effectLst/>
                        </a:rPr>
                        <a:t>План</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u="none" strike="noStrike" dirty="0" smtClean="0">
                          <a:effectLst/>
                        </a:rPr>
                        <a:t>Выполнение</a:t>
                      </a:r>
                      <a:endParaRPr lang="ru-RU"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368843920"/>
                  </a:ext>
                </a:extLst>
              </a:tr>
              <a:tr h="201933">
                <a:tc>
                  <a:txBody>
                    <a:bodyPr/>
                    <a:lstStyle/>
                    <a:p>
                      <a:pPr algn="ctr" fontAlgn="b"/>
                      <a:r>
                        <a:rPr lang="ru-RU" sz="1100" u="none" strike="noStrike" dirty="0" smtClean="0">
                          <a:effectLst/>
                        </a:rPr>
                        <a:t>1</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dirty="0" err="1">
                          <a:effectLst/>
                        </a:rPr>
                        <a:t>Альметьевский</a:t>
                      </a:r>
                      <a:r>
                        <a:rPr lang="ru-RU" sz="1200" u="none" strike="noStrike" dirty="0">
                          <a:effectLst/>
                        </a:rPr>
                        <a:t> </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400</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116</a:t>
                      </a:r>
                      <a:endParaRPr lang="ru-RU"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3541230873"/>
                  </a:ext>
                </a:extLst>
              </a:tr>
              <a:tr h="201933">
                <a:tc>
                  <a:txBody>
                    <a:bodyPr/>
                    <a:lstStyle/>
                    <a:p>
                      <a:pPr algn="ctr" fontAlgn="b"/>
                      <a:r>
                        <a:rPr lang="ru-RU" sz="1100" u="none" strike="noStrike" dirty="0" smtClean="0">
                          <a:effectLst/>
                        </a:rPr>
                        <a:t>2</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dirty="0" err="1">
                          <a:effectLst/>
                        </a:rPr>
                        <a:t>Елабужский</a:t>
                      </a:r>
                      <a:r>
                        <a:rPr lang="ru-RU" sz="1200" u="none" strike="noStrike" dirty="0">
                          <a:effectLst/>
                        </a:rPr>
                        <a:t> </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200</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0</a:t>
                      </a:r>
                      <a:endParaRPr lang="ru-RU"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641607835"/>
                  </a:ext>
                </a:extLst>
              </a:tr>
              <a:tr h="201933">
                <a:tc>
                  <a:txBody>
                    <a:bodyPr/>
                    <a:lstStyle/>
                    <a:p>
                      <a:pPr algn="ctr" fontAlgn="b"/>
                      <a:r>
                        <a:rPr lang="ru-RU" sz="1100" u="none" strike="noStrike" dirty="0" smtClean="0">
                          <a:effectLst/>
                        </a:rPr>
                        <a:t>3</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dirty="0">
                          <a:effectLst/>
                        </a:rPr>
                        <a:t>Камско-</a:t>
                      </a:r>
                      <a:r>
                        <a:rPr lang="ru-RU" sz="1200" u="none" strike="noStrike" dirty="0" err="1">
                          <a:effectLst/>
                        </a:rPr>
                        <a:t>Устьинский</a:t>
                      </a:r>
                      <a:r>
                        <a:rPr lang="ru-RU" sz="1200" u="none" strike="noStrike" dirty="0">
                          <a:effectLst/>
                        </a:rPr>
                        <a:t> </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150</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8</a:t>
                      </a:r>
                      <a:endParaRPr lang="ru-RU"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2175969300"/>
                  </a:ext>
                </a:extLst>
              </a:tr>
              <a:tr h="201933">
                <a:tc>
                  <a:txBody>
                    <a:bodyPr/>
                    <a:lstStyle/>
                    <a:p>
                      <a:pPr algn="ctr" fontAlgn="b"/>
                      <a:r>
                        <a:rPr lang="ru-RU" sz="1100" u="none" strike="noStrike" dirty="0" smtClean="0">
                          <a:effectLst/>
                        </a:rPr>
                        <a:t>4</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dirty="0" err="1">
                          <a:effectLst/>
                        </a:rPr>
                        <a:t>Новошешминский</a:t>
                      </a:r>
                      <a:r>
                        <a:rPr lang="ru-RU" sz="1200" u="none" strike="noStrike" dirty="0">
                          <a:effectLst/>
                        </a:rPr>
                        <a:t> </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750</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398</a:t>
                      </a:r>
                      <a:endParaRPr lang="ru-RU"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943887349"/>
                  </a:ext>
                </a:extLst>
              </a:tr>
              <a:tr h="201933">
                <a:tc>
                  <a:txBody>
                    <a:bodyPr/>
                    <a:lstStyle/>
                    <a:p>
                      <a:pPr algn="ctr" fontAlgn="b"/>
                      <a:r>
                        <a:rPr lang="ru-RU" sz="1100" u="none" strike="noStrike" dirty="0" smtClean="0">
                          <a:effectLst/>
                        </a:rPr>
                        <a:t>5</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a:effectLst/>
                        </a:rPr>
                        <a:t>Пестречинский </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250</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29</a:t>
                      </a:r>
                      <a:endParaRPr lang="ru-RU"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4062066390"/>
                  </a:ext>
                </a:extLst>
              </a:tr>
              <a:tr h="201933">
                <a:tc>
                  <a:txBody>
                    <a:bodyPr/>
                    <a:lstStyle/>
                    <a:p>
                      <a:pPr algn="ctr" fontAlgn="b"/>
                      <a:r>
                        <a:rPr lang="ru-RU" sz="1100" u="none" strike="noStrike" dirty="0" smtClean="0">
                          <a:effectLst/>
                        </a:rPr>
                        <a:t>6</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dirty="0" err="1">
                          <a:effectLst/>
                        </a:rPr>
                        <a:t>Черемшанский</a:t>
                      </a:r>
                      <a:r>
                        <a:rPr lang="ru-RU" sz="1200" u="none" strike="noStrike" dirty="0">
                          <a:effectLst/>
                        </a:rPr>
                        <a:t> </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dirty="0">
                          <a:effectLst/>
                        </a:rPr>
                        <a:t>200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effectLst/>
                        </a:rPr>
                        <a:t>0</a:t>
                      </a:r>
                      <a:endParaRPr lang="ru-R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997432138"/>
                  </a:ext>
                </a:extLst>
              </a:tr>
            </a:tbl>
          </a:graphicData>
        </a:graphic>
      </p:graphicFrame>
      <p:graphicFrame>
        <p:nvGraphicFramePr>
          <p:cNvPr id="4" name="Таблица 3"/>
          <p:cNvGraphicFramePr>
            <a:graphicFrameLocks noGrp="1"/>
          </p:cNvGraphicFramePr>
          <p:nvPr>
            <p:extLst/>
          </p:nvPr>
        </p:nvGraphicFramePr>
        <p:xfrm>
          <a:off x="863150" y="1354214"/>
          <a:ext cx="5115620" cy="5320281"/>
        </p:xfrm>
        <a:graphic>
          <a:graphicData uri="http://schemas.openxmlformats.org/drawingml/2006/table">
            <a:tbl>
              <a:tblPr bandRow="1">
                <a:tableStyleId>{E8B1032C-EA38-4F05-BA0D-38AFFFC7BED3}</a:tableStyleId>
              </a:tblPr>
              <a:tblGrid>
                <a:gridCol w="367773">
                  <a:extLst>
                    <a:ext uri="{9D8B030D-6E8A-4147-A177-3AD203B41FA5}">
                      <a16:colId xmlns="" xmlns:a16="http://schemas.microsoft.com/office/drawing/2014/main" val="3880046066"/>
                    </a:ext>
                  </a:extLst>
                </a:gridCol>
                <a:gridCol w="2743200">
                  <a:extLst>
                    <a:ext uri="{9D8B030D-6E8A-4147-A177-3AD203B41FA5}">
                      <a16:colId xmlns="" xmlns:a16="http://schemas.microsoft.com/office/drawing/2014/main" val="1848606936"/>
                    </a:ext>
                  </a:extLst>
                </a:gridCol>
                <a:gridCol w="896815">
                  <a:extLst>
                    <a:ext uri="{9D8B030D-6E8A-4147-A177-3AD203B41FA5}">
                      <a16:colId xmlns="" xmlns:a16="http://schemas.microsoft.com/office/drawing/2014/main" val="4127709158"/>
                    </a:ext>
                  </a:extLst>
                </a:gridCol>
                <a:gridCol w="1107832">
                  <a:extLst>
                    <a:ext uri="{9D8B030D-6E8A-4147-A177-3AD203B41FA5}">
                      <a16:colId xmlns="" xmlns:a16="http://schemas.microsoft.com/office/drawing/2014/main" val="129746142"/>
                    </a:ext>
                  </a:extLst>
                </a:gridCol>
              </a:tblGrid>
              <a:tr h="366915">
                <a:tc>
                  <a:txBody>
                    <a:bodyPr/>
                    <a:lstStyle/>
                    <a:p>
                      <a:pPr algn="ctr" fontAlgn="ctr"/>
                      <a:r>
                        <a:rPr lang="ru-RU" sz="1100" u="none" strike="noStrike" dirty="0">
                          <a:effectLst/>
                        </a:rPr>
                        <a:t>№ п/п</a:t>
                      </a:r>
                      <a:endParaRPr lang="ru-RU" sz="1100" b="0" i="0" u="none" strike="noStrike" dirty="0">
                        <a:solidFill>
                          <a:srgbClr val="000000"/>
                        </a:solidFill>
                        <a:effectLst/>
                        <a:latin typeface="Calibri" panose="020F0502020204030204" pitchFamily="34" charset="0"/>
                      </a:endParaRPr>
                    </a:p>
                  </a:txBody>
                  <a:tcPr marL="7145" marR="7145" marT="7145" marB="0" anchor="ctr"/>
                </a:tc>
                <a:tc>
                  <a:txBody>
                    <a:bodyPr/>
                    <a:lstStyle/>
                    <a:p>
                      <a:pPr algn="ctr" fontAlgn="ctr"/>
                      <a:r>
                        <a:rPr lang="ru-RU" sz="1100" u="none" strike="noStrike" dirty="0" smtClean="0">
                          <a:effectLst/>
                        </a:rPr>
                        <a:t>Район</a:t>
                      </a:r>
                      <a:endParaRPr lang="ru-RU" sz="1100" b="0" i="0" u="none" strike="noStrike" dirty="0">
                        <a:solidFill>
                          <a:srgbClr val="000000"/>
                        </a:solidFill>
                        <a:effectLst/>
                        <a:latin typeface="Times New Roman" panose="02020603050405020304" pitchFamily="18" charset="0"/>
                      </a:endParaRPr>
                    </a:p>
                  </a:txBody>
                  <a:tcPr marL="7145" marR="7145" marT="7145" marB="0" anchor="ctr"/>
                </a:tc>
                <a:tc>
                  <a:txBody>
                    <a:bodyPr/>
                    <a:lstStyle/>
                    <a:p>
                      <a:pPr algn="ctr" fontAlgn="ctr"/>
                      <a:r>
                        <a:rPr lang="ru-RU" sz="1100" u="none" strike="noStrike" dirty="0" smtClean="0">
                          <a:effectLst/>
                        </a:rPr>
                        <a:t>План</a:t>
                      </a:r>
                      <a:endParaRPr lang="ru-RU" sz="1100" b="0" i="0" u="none" strike="noStrike" dirty="0">
                        <a:solidFill>
                          <a:srgbClr val="000000"/>
                        </a:solidFill>
                        <a:effectLst/>
                        <a:latin typeface="Times New Roman" panose="02020603050405020304" pitchFamily="18" charset="0"/>
                      </a:endParaRPr>
                    </a:p>
                  </a:txBody>
                  <a:tcPr marL="7145" marR="7145" marT="7145" marB="0" anchor="ctr"/>
                </a:tc>
                <a:tc>
                  <a:txBody>
                    <a:bodyPr/>
                    <a:lstStyle/>
                    <a:p>
                      <a:pPr algn="ctr" fontAlgn="ctr"/>
                      <a:r>
                        <a:rPr lang="ru-RU" sz="1100" u="none" strike="noStrike" dirty="0" smtClean="0">
                          <a:effectLst/>
                        </a:rPr>
                        <a:t>Выполнение</a:t>
                      </a:r>
                      <a:endParaRPr lang="ru-RU" sz="1100" b="0" i="0" u="none" strike="noStrike" dirty="0">
                        <a:solidFill>
                          <a:srgbClr val="000000"/>
                        </a:solidFill>
                        <a:effectLst/>
                        <a:latin typeface="Calibri" panose="020F0502020204030204" pitchFamily="34" charset="0"/>
                      </a:endParaRPr>
                    </a:p>
                  </a:txBody>
                  <a:tcPr marL="7145" marR="7145" marT="7145" marB="0" anchor="ctr"/>
                </a:tc>
                <a:extLst>
                  <a:ext uri="{0D108BD9-81ED-4DB2-BD59-A6C34878D82A}">
                    <a16:rowId xmlns="" xmlns:a16="http://schemas.microsoft.com/office/drawing/2014/main" val="1103167714"/>
                  </a:ext>
                </a:extLst>
              </a:tr>
              <a:tr h="183458">
                <a:tc>
                  <a:txBody>
                    <a:bodyPr/>
                    <a:lstStyle/>
                    <a:p>
                      <a:pPr algn="ctr" fontAlgn="b"/>
                      <a:r>
                        <a:rPr lang="ru-RU" sz="1100" u="none" strike="noStrike" dirty="0">
                          <a:effectLst/>
                        </a:rPr>
                        <a:t>1</a:t>
                      </a:r>
                      <a:endParaRPr lang="ru-RU" sz="1100" b="0" i="0" u="none" strike="noStrike" dirty="0">
                        <a:solidFill>
                          <a:srgbClr val="000000"/>
                        </a:solidFill>
                        <a:effectLst/>
                        <a:latin typeface="Calibri" panose="020F0502020204030204" pitchFamily="34" charset="0"/>
                      </a:endParaRPr>
                    </a:p>
                  </a:txBody>
                  <a:tcPr marL="7145" marR="7145" marT="7145" marB="0" anchor="b"/>
                </a:tc>
                <a:tc>
                  <a:txBody>
                    <a:bodyPr/>
                    <a:lstStyle/>
                    <a:p>
                      <a:pPr marL="72000" algn="l" fontAlgn="ctr"/>
                      <a:r>
                        <a:rPr lang="ru-RU" sz="1100" u="none" strike="noStrike" dirty="0">
                          <a:effectLst/>
                        </a:rPr>
                        <a:t>Агрызский</a:t>
                      </a:r>
                      <a:endParaRPr lang="ru-RU" sz="1100" b="0" i="0" u="none" strike="noStrike" dirty="0">
                        <a:solidFill>
                          <a:srgbClr val="000000"/>
                        </a:solidFill>
                        <a:effectLst/>
                        <a:latin typeface="Times New Roman" panose="02020603050405020304" pitchFamily="18" charset="0"/>
                      </a:endParaRPr>
                    </a:p>
                  </a:txBody>
                  <a:tcPr marL="7145" marR="7145" marT="7145" marB="0" anchor="ctr"/>
                </a:tc>
                <a:tc>
                  <a:txBody>
                    <a:bodyPr/>
                    <a:lstStyle/>
                    <a:p>
                      <a:pPr algn="r" fontAlgn="b"/>
                      <a:r>
                        <a:rPr lang="ru-RU" sz="1100" u="none" strike="noStrike">
                          <a:effectLst/>
                        </a:rPr>
                        <a:t>160</a:t>
                      </a:r>
                      <a:endParaRPr lang="ru-RU" sz="1100" b="0" i="0" u="none" strike="noStrike">
                        <a:solidFill>
                          <a:srgbClr val="000000"/>
                        </a:solidFill>
                        <a:effectLst/>
                        <a:latin typeface="Calibri" panose="020F0502020204030204" pitchFamily="34" charset="0"/>
                      </a:endParaRPr>
                    </a:p>
                  </a:txBody>
                  <a:tcPr marL="7145" marR="7145" marT="7145" marB="0" anchor="b"/>
                </a:tc>
                <a:tc>
                  <a:txBody>
                    <a:bodyPr/>
                    <a:lstStyle/>
                    <a:p>
                      <a:pPr algn="r" fontAlgn="ctr"/>
                      <a:r>
                        <a:rPr lang="ru-RU" sz="1100" u="none" strike="noStrike">
                          <a:effectLst/>
                        </a:rPr>
                        <a:t>187</a:t>
                      </a:r>
                      <a:endParaRPr lang="ru-RU" sz="1100" b="0" i="0" u="none" strike="noStrike">
                        <a:solidFill>
                          <a:srgbClr val="000000"/>
                        </a:solidFill>
                        <a:effectLst/>
                        <a:latin typeface="Calibri" panose="020F0502020204030204" pitchFamily="34" charset="0"/>
                      </a:endParaRPr>
                    </a:p>
                  </a:txBody>
                  <a:tcPr marL="7145" marR="7145" marT="7145" marB="0" anchor="ctr"/>
                </a:tc>
                <a:extLst>
                  <a:ext uri="{0D108BD9-81ED-4DB2-BD59-A6C34878D82A}">
                    <a16:rowId xmlns="" xmlns:a16="http://schemas.microsoft.com/office/drawing/2014/main" val="1686963181"/>
                  </a:ext>
                </a:extLst>
              </a:tr>
              <a:tr h="183458">
                <a:tc>
                  <a:txBody>
                    <a:bodyPr/>
                    <a:lstStyle/>
                    <a:p>
                      <a:pPr algn="ctr" fontAlgn="b"/>
                      <a:r>
                        <a:rPr lang="ru-RU" sz="1100" u="none" strike="noStrike">
                          <a:effectLst/>
                        </a:rPr>
                        <a:t>2</a:t>
                      </a:r>
                      <a:endParaRPr lang="ru-RU" sz="1100" b="0" i="0" u="none" strike="noStrike">
                        <a:solidFill>
                          <a:srgbClr val="000000"/>
                        </a:solidFill>
                        <a:effectLst/>
                        <a:latin typeface="Calibri" panose="020F0502020204030204" pitchFamily="34" charset="0"/>
                      </a:endParaRPr>
                    </a:p>
                  </a:txBody>
                  <a:tcPr marL="7145" marR="7145" marT="7145" marB="0" anchor="b"/>
                </a:tc>
                <a:tc>
                  <a:txBody>
                    <a:bodyPr/>
                    <a:lstStyle/>
                    <a:p>
                      <a:pPr marL="72000" algn="l" fontAlgn="ctr"/>
                      <a:r>
                        <a:rPr lang="ru-RU" sz="1100" u="none" strike="noStrike" dirty="0" err="1">
                          <a:effectLst/>
                        </a:rPr>
                        <a:t>Азнакаевский</a:t>
                      </a:r>
                      <a:endParaRPr lang="ru-RU" sz="1100" b="0" i="0" u="none" strike="noStrike" dirty="0">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a:effectLst/>
                        </a:rPr>
                        <a:t>250</a:t>
                      </a:r>
                      <a:endParaRPr lang="ru-RU" sz="1100" b="0" i="0" u="none" strike="noStrike">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a:effectLst/>
                        </a:rPr>
                        <a:t>553</a:t>
                      </a:r>
                      <a:endParaRPr lang="ru-RU" sz="1100" b="0" i="0" u="none" strike="noStrike">
                        <a:solidFill>
                          <a:srgbClr val="000000"/>
                        </a:solidFill>
                        <a:effectLst/>
                        <a:latin typeface="Calibri" panose="020F0502020204030204" pitchFamily="34" charset="0"/>
                      </a:endParaRPr>
                    </a:p>
                  </a:txBody>
                  <a:tcPr marL="7145" marR="7145" marT="7145" marB="0" anchor="ctr"/>
                </a:tc>
                <a:extLst>
                  <a:ext uri="{0D108BD9-81ED-4DB2-BD59-A6C34878D82A}">
                    <a16:rowId xmlns="" xmlns:a16="http://schemas.microsoft.com/office/drawing/2014/main" val="2777621422"/>
                  </a:ext>
                </a:extLst>
              </a:tr>
              <a:tr h="183458">
                <a:tc>
                  <a:txBody>
                    <a:bodyPr/>
                    <a:lstStyle/>
                    <a:p>
                      <a:pPr algn="ctr" fontAlgn="b"/>
                      <a:r>
                        <a:rPr lang="ru-RU" sz="1100" u="none" strike="noStrike">
                          <a:effectLst/>
                        </a:rPr>
                        <a:t>3</a:t>
                      </a:r>
                      <a:endParaRPr lang="ru-RU" sz="1100" b="0" i="0" u="none" strike="noStrike">
                        <a:solidFill>
                          <a:srgbClr val="000000"/>
                        </a:solidFill>
                        <a:effectLst/>
                        <a:latin typeface="Calibri" panose="020F0502020204030204" pitchFamily="34" charset="0"/>
                      </a:endParaRPr>
                    </a:p>
                  </a:txBody>
                  <a:tcPr marL="7145" marR="7145" marT="7145" marB="0" anchor="b"/>
                </a:tc>
                <a:tc>
                  <a:txBody>
                    <a:bodyPr/>
                    <a:lstStyle/>
                    <a:p>
                      <a:pPr marL="72000" algn="l" fontAlgn="ctr"/>
                      <a:r>
                        <a:rPr lang="ru-RU" sz="1100" u="none" strike="noStrike" dirty="0">
                          <a:effectLst/>
                        </a:rPr>
                        <a:t>Аксубаевский </a:t>
                      </a:r>
                      <a:endParaRPr lang="ru-RU" sz="1100" b="0" i="0" u="none" strike="noStrike" dirty="0">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a:effectLst/>
                        </a:rPr>
                        <a:t>190</a:t>
                      </a:r>
                      <a:endParaRPr lang="ru-RU" sz="1100" b="0" i="0" u="none" strike="noStrike">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a:effectLst/>
                        </a:rPr>
                        <a:t>377</a:t>
                      </a:r>
                      <a:endParaRPr lang="ru-RU" sz="1100" b="0" i="0" u="none" strike="noStrike">
                        <a:solidFill>
                          <a:srgbClr val="000000"/>
                        </a:solidFill>
                        <a:effectLst/>
                        <a:latin typeface="Calibri" panose="020F0502020204030204" pitchFamily="34" charset="0"/>
                      </a:endParaRPr>
                    </a:p>
                  </a:txBody>
                  <a:tcPr marL="7145" marR="7145" marT="7145" marB="0" anchor="ctr"/>
                </a:tc>
                <a:extLst>
                  <a:ext uri="{0D108BD9-81ED-4DB2-BD59-A6C34878D82A}">
                    <a16:rowId xmlns="" xmlns:a16="http://schemas.microsoft.com/office/drawing/2014/main" val="2720637617"/>
                  </a:ext>
                </a:extLst>
              </a:tr>
              <a:tr h="183458">
                <a:tc>
                  <a:txBody>
                    <a:bodyPr/>
                    <a:lstStyle/>
                    <a:p>
                      <a:pPr algn="ctr" fontAlgn="b"/>
                      <a:r>
                        <a:rPr lang="ru-RU" sz="1100" u="none" strike="noStrike" dirty="0">
                          <a:effectLst/>
                        </a:rPr>
                        <a:t>4</a:t>
                      </a:r>
                      <a:endParaRPr lang="ru-RU" sz="1100" b="0" i="0" u="none" strike="noStrike" dirty="0">
                        <a:solidFill>
                          <a:srgbClr val="000000"/>
                        </a:solidFill>
                        <a:effectLst/>
                        <a:latin typeface="Calibri" panose="020F0502020204030204" pitchFamily="34" charset="0"/>
                      </a:endParaRPr>
                    </a:p>
                  </a:txBody>
                  <a:tcPr marL="7145" marR="7145" marT="7145" marB="0" anchor="b"/>
                </a:tc>
                <a:tc>
                  <a:txBody>
                    <a:bodyPr/>
                    <a:lstStyle/>
                    <a:p>
                      <a:pPr marL="72000" algn="l" fontAlgn="ctr"/>
                      <a:r>
                        <a:rPr lang="ru-RU" sz="1100" u="none" strike="noStrike" dirty="0" err="1">
                          <a:effectLst/>
                        </a:rPr>
                        <a:t>Актанышский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a:effectLst/>
                        </a:rPr>
                        <a:t>207</a:t>
                      </a:r>
                      <a:endParaRPr lang="ru-RU" sz="1100" b="0" i="0" u="none" strike="noStrike">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a:effectLst/>
                        </a:rPr>
                        <a:t>421</a:t>
                      </a:r>
                      <a:endParaRPr lang="ru-RU" sz="1100" b="0" i="0" u="none" strike="noStrike">
                        <a:solidFill>
                          <a:srgbClr val="000000"/>
                        </a:solidFill>
                        <a:effectLst/>
                        <a:latin typeface="Calibri" panose="020F0502020204030204" pitchFamily="34" charset="0"/>
                      </a:endParaRPr>
                    </a:p>
                  </a:txBody>
                  <a:tcPr marL="7145" marR="7145" marT="7145" marB="0" anchor="ctr"/>
                </a:tc>
                <a:extLst>
                  <a:ext uri="{0D108BD9-81ED-4DB2-BD59-A6C34878D82A}">
                    <a16:rowId xmlns="" xmlns:a16="http://schemas.microsoft.com/office/drawing/2014/main" val="385626426"/>
                  </a:ext>
                </a:extLst>
              </a:tr>
              <a:tr h="183458">
                <a:tc>
                  <a:txBody>
                    <a:bodyPr/>
                    <a:lstStyle/>
                    <a:p>
                      <a:pPr algn="ctr" fontAlgn="b"/>
                      <a:r>
                        <a:rPr lang="ru-RU" sz="1100" u="none" strike="noStrike">
                          <a:effectLst/>
                        </a:rPr>
                        <a:t>5</a:t>
                      </a:r>
                      <a:endParaRPr lang="ru-RU" sz="1100" b="0" i="0" u="none" strike="noStrike">
                        <a:solidFill>
                          <a:srgbClr val="000000"/>
                        </a:solidFill>
                        <a:effectLst/>
                        <a:latin typeface="Calibri" panose="020F0502020204030204" pitchFamily="34" charset="0"/>
                      </a:endParaRPr>
                    </a:p>
                  </a:txBody>
                  <a:tcPr marL="7145" marR="7145" marT="7145" marB="0" anchor="b"/>
                </a:tc>
                <a:tc>
                  <a:txBody>
                    <a:bodyPr/>
                    <a:lstStyle/>
                    <a:p>
                      <a:pPr marL="72000" algn="l" fontAlgn="ctr"/>
                      <a:r>
                        <a:rPr lang="ru-RU" sz="1100" u="none" strike="noStrike">
                          <a:effectLst/>
                        </a:rPr>
                        <a:t>Алексеевский</a:t>
                      </a:r>
                      <a:endParaRPr lang="ru-RU" sz="1100" b="0" i="0" u="none" strike="noStrike">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a:effectLst/>
                        </a:rPr>
                        <a:t>320</a:t>
                      </a:r>
                      <a:endParaRPr lang="ru-RU" sz="1100" b="0" i="0" u="none" strike="noStrike">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a:effectLst/>
                        </a:rPr>
                        <a:t>329</a:t>
                      </a:r>
                      <a:endParaRPr lang="ru-RU" sz="1100" b="0" i="0" u="none" strike="noStrike">
                        <a:solidFill>
                          <a:srgbClr val="000000"/>
                        </a:solidFill>
                        <a:effectLst/>
                        <a:latin typeface="Calibri" panose="020F0502020204030204" pitchFamily="34" charset="0"/>
                      </a:endParaRPr>
                    </a:p>
                  </a:txBody>
                  <a:tcPr marL="7145" marR="7145" marT="7145" marB="0" anchor="ctr"/>
                </a:tc>
                <a:extLst>
                  <a:ext uri="{0D108BD9-81ED-4DB2-BD59-A6C34878D82A}">
                    <a16:rowId xmlns="" xmlns:a16="http://schemas.microsoft.com/office/drawing/2014/main" val="2840853070"/>
                  </a:ext>
                </a:extLst>
              </a:tr>
              <a:tr h="183458">
                <a:tc>
                  <a:txBody>
                    <a:bodyPr/>
                    <a:lstStyle/>
                    <a:p>
                      <a:pPr algn="ctr" fontAlgn="b"/>
                      <a:r>
                        <a:rPr lang="ru-RU" sz="1100" u="none" strike="noStrike">
                          <a:effectLst/>
                        </a:rPr>
                        <a:t>6</a:t>
                      </a:r>
                      <a:endParaRPr lang="ru-RU" sz="1100" b="0" i="0" u="none" strike="noStrike">
                        <a:solidFill>
                          <a:srgbClr val="000000"/>
                        </a:solidFill>
                        <a:effectLst/>
                        <a:latin typeface="Calibri" panose="020F0502020204030204" pitchFamily="34" charset="0"/>
                      </a:endParaRPr>
                    </a:p>
                  </a:txBody>
                  <a:tcPr marL="7145" marR="7145" marT="7145" marB="0" anchor="b"/>
                </a:tc>
                <a:tc>
                  <a:txBody>
                    <a:bodyPr/>
                    <a:lstStyle/>
                    <a:p>
                      <a:pPr marL="72000" algn="l" fontAlgn="ctr"/>
                      <a:r>
                        <a:rPr lang="ru-RU" sz="1100" u="none" strike="noStrike" dirty="0" err="1">
                          <a:effectLst/>
                        </a:rPr>
                        <a:t>Алькеевский</a:t>
                      </a:r>
                      <a:endParaRPr lang="ru-RU" sz="1100" b="0" i="0" u="none" strike="noStrike" dirty="0">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dirty="0">
                          <a:effectLst/>
                        </a:rPr>
                        <a:t>150</a:t>
                      </a:r>
                      <a:endParaRPr lang="ru-RU" sz="1100" b="0" i="0" u="none" strike="noStrike" dirty="0">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a:effectLst/>
                        </a:rPr>
                        <a:t>274</a:t>
                      </a:r>
                      <a:endParaRPr lang="ru-RU" sz="1100" b="0" i="0" u="none" strike="noStrike">
                        <a:solidFill>
                          <a:srgbClr val="000000"/>
                        </a:solidFill>
                        <a:effectLst/>
                        <a:latin typeface="Calibri" panose="020F0502020204030204" pitchFamily="34" charset="0"/>
                      </a:endParaRPr>
                    </a:p>
                  </a:txBody>
                  <a:tcPr marL="7145" marR="7145" marT="7145" marB="0" anchor="ctr"/>
                </a:tc>
                <a:extLst>
                  <a:ext uri="{0D108BD9-81ED-4DB2-BD59-A6C34878D82A}">
                    <a16:rowId xmlns="" xmlns:a16="http://schemas.microsoft.com/office/drawing/2014/main" val="1148389438"/>
                  </a:ext>
                </a:extLst>
              </a:tr>
              <a:tr h="183458">
                <a:tc>
                  <a:txBody>
                    <a:bodyPr/>
                    <a:lstStyle/>
                    <a:p>
                      <a:pPr algn="ctr" fontAlgn="b"/>
                      <a:r>
                        <a:rPr lang="ru-RU" sz="1100" u="none" strike="noStrike">
                          <a:effectLst/>
                        </a:rPr>
                        <a:t>7</a:t>
                      </a:r>
                      <a:endParaRPr lang="ru-RU" sz="1100" b="0" i="0" u="none" strike="noStrike">
                        <a:solidFill>
                          <a:srgbClr val="000000"/>
                        </a:solidFill>
                        <a:effectLst/>
                        <a:latin typeface="Calibri" panose="020F0502020204030204" pitchFamily="34" charset="0"/>
                      </a:endParaRPr>
                    </a:p>
                  </a:txBody>
                  <a:tcPr marL="7145" marR="7145" marT="7145" marB="0" anchor="b"/>
                </a:tc>
                <a:tc>
                  <a:txBody>
                    <a:bodyPr/>
                    <a:lstStyle/>
                    <a:p>
                      <a:pPr marL="72000" algn="l" fontAlgn="ctr"/>
                      <a:r>
                        <a:rPr lang="ru-RU" sz="1100" u="none" strike="noStrike" dirty="0" err="1">
                          <a:effectLst/>
                        </a:rPr>
                        <a:t>Апастовский</a:t>
                      </a:r>
                      <a:endParaRPr lang="ru-RU" sz="1100" b="0" i="0" u="none" strike="noStrike" dirty="0">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dirty="0">
                          <a:effectLst/>
                        </a:rPr>
                        <a:t>130</a:t>
                      </a:r>
                      <a:endParaRPr lang="ru-RU" sz="1100" b="0" i="0" u="none" strike="noStrike" dirty="0">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a:effectLst/>
                        </a:rPr>
                        <a:t>225</a:t>
                      </a:r>
                      <a:endParaRPr lang="ru-RU" sz="1100" b="0" i="0" u="none" strike="noStrike">
                        <a:solidFill>
                          <a:srgbClr val="000000"/>
                        </a:solidFill>
                        <a:effectLst/>
                        <a:latin typeface="Calibri" panose="020F0502020204030204" pitchFamily="34" charset="0"/>
                      </a:endParaRPr>
                    </a:p>
                  </a:txBody>
                  <a:tcPr marL="7145" marR="7145" marT="7145" marB="0" anchor="ctr"/>
                </a:tc>
                <a:extLst>
                  <a:ext uri="{0D108BD9-81ED-4DB2-BD59-A6C34878D82A}">
                    <a16:rowId xmlns="" xmlns:a16="http://schemas.microsoft.com/office/drawing/2014/main" val="3768806196"/>
                  </a:ext>
                </a:extLst>
              </a:tr>
              <a:tr h="183458">
                <a:tc>
                  <a:txBody>
                    <a:bodyPr/>
                    <a:lstStyle/>
                    <a:p>
                      <a:pPr algn="ctr" fontAlgn="b"/>
                      <a:r>
                        <a:rPr lang="ru-RU" sz="1100" u="none" strike="noStrike">
                          <a:effectLst/>
                        </a:rPr>
                        <a:t>8</a:t>
                      </a:r>
                      <a:endParaRPr lang="ru-RU" sz="1100" b="0" i="0" u="none" strike="noStrike">
                        <a:solidFill>
                          <a:srgbClr val="000000"/>
                        </a:solidFill>
                        <a:effectLst/>
                        <a:latin typeface="Calibri" panose="020F0502020204030204" pitchFamily="34" charset="0"/>
                      </a:endParaRPr>
                    </a:p>
                  </a:txBody>
                  <a:tcPr marL="7145" marR="7145" marT="7145" marB="0" anchor="b"/>
                </a:tc>
                <a:tc>
                  <a:txBody>
                    <a:bodyPr/>
                    <a:lstStyle/>
                    <a:p>
                      <a:pPr marL="72000" algn="l" fontAlgn="ctr"/>
                      <a:r>
                        <a:rPr lang="ru-RU" sz="1100" u="none" strike="noStrike">
                          <a:effectLst/>
                        </a:rPr>
                        <a:t>Арский </a:t>
                      </a:r>
                      <a:endParaRPr lang="ru-RU" sz="1100" b="0" i="0" u="none" strike="noStrike">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a:effectLst/>
                        </a:rPr>
                        <a:t>264</a:t>
                      </a:r>
                      <a:endParaRPr lang="ru-RU" sz="1100" b="0" i="0" u="none" strike="noStrike">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dirty="0">
                          <a:effectLst/>
                        </a:rPr>
                        <a:t>282</a:t>
                      </a:r>
                      <a:endParaRPr lang="ru-RU" sz="1100" b="0" i="0" u="none" strike="noStrike" dirty="0">
                        <a:solidFill>
                          <a:srgbClr val="000000"/>
                        </a:solidFill>
                        <a:effectLst/>
                        <a:latin typeface="Calibri" panose="020F0502020204030204" pitchFamily="34" charset="0"/>
                      </a:endParaRPr>
                    </a:p>
                  </a:txBody>
                  <a:tcPr marL="7145" marR="7145" marT="7145" marB="0" anchor="ctr"/>
                </a:tc>
                <a:extLst>
                  <a:ext uri="{0D108BD9-81ED-4DB2-BD59-A6C34878D82A}">
                    <a16:rowId xmlns="" xmlns:a16="http://schemas.microsoft.com/office/drawing/2014/main" val="3336713822"/>
                  </a:ext>
                </a:extLst>
              </a:tr>
              <a:tr h="183458">
                <a:tc>
                  <a:txBody>
                    <a:bodyPr/>
                    <a:lstStyle/>
                    <a:p>
                      <a:pPr algn="ctr" fontAlgn="b"/>
                      <a:r>
                        <a:rPr lang="ru-RU" sz="1100" u="none" strike="noStrike">
                          <a:effectLst/>
                        </a:rPr>
                        <a:t>9</a:t>
                      </a:r>
                      <a:endParaRPr lang="ru-RU" sz="1100" b="0" i="0" u="none" strike="noStrike">
                        <a:solidFill>
                          <a:srgbClr val="000000"/>
                        </a:solidFill>
                        <a:effectLst/>
                        <a:latin typeface="Calibri" panose="020F0502020204030204" pitchFamily="34" charset="0"/>
                      </a:endParaRPr>
                    </a:p>
                  </a:txBody>
                  <a:tcPr marL="7145" marR="7145" marT="7145" marB="0" anchor="b"/>
                </a:tc>
                <a:tc>
                  <a:txBody>
                    <a:bodyPr/>
                    <a:lstStyle/>
                    <a:p>
                      <a:pPr marL="72000" algn="l" fontAlgn="ctr"/>
                      <a:r>
                        <a:rPr lang="ru-RU" sz="1100" u="none" strike="noStrike" dirty="0" err="1">
                          <a:effectLst/>
                        </a:rPr>
                        <a:t>Атнинский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a:effectLst/>
                        </a:rPr>
                        <a:t>154</a:t>
                      </a:r>
                      <a:endParaRPr lang="ru-RU" sz="1100" b="0" i="0" u="none" strike="noStrike">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dirty="0">
                          <a:effectLst/>
                        </a:rPr>
                        <a:t>273</a:t>
                      </a:r>
                      <a:endParaRPr lang="ru-RU" sz="1100" b="0" i="0" u="none" strike="noStrike" dirty="0">
                        <a:solidFill>
                          <a:srgbClr val="000000"/>
                        </a:solidFill>
                        <a:effectLst/>
                        <a:latin typeface="Calibri" panose="020F0502020204030204" pitchFamily="34" charset="0"/>
                      </a:endParaRPr>
                    </a:p>
                  </a:txBody>
                  <a:tcPr marL="7145" marR="7145" marT="7145" marB="0" anchor="ctr"/>
                </a:tc>
                <a:extLst>
                  <a:ext uri="{0D108BD9-81ED-4DB2-BD59-A6C34878D82A}">
                    <a16:rowId xmlns="" xmlns:a16="http://schemas.microsoft.com/office/drawing/2014/main" val="3741855023"/>
                  </a:ext>
                </a:extLst>
              </a:tr>
              <a:tr h="183458">
                <a:tc>
                  <a:txBody>
                    <a:bodyPr/>
                    <a:lstStyle/>
                    <a:p>
                      <a:pPr algn="ctr" fontAlgn="b"/>
                      <a:r>
                        <a:rPr lang="ru-RU" sz="1100" u="none" strike="noStrike">
                          <a:effectLst/>
                        </a:rPr>
                        <a:t>10</a:t>
                      </a:r>
                      <a:endParaRPr lang="ru-RU" sz="1100" b="0" i="0" u="none" strike="noStrike">
                        <a:solidFill>
                          <a:srgbClr val="000000"/>
                        </a:solidFill>
                        <a:effectLst/>
                        <a:latin typeface="Calibri" panose="020F0502020204030204" pitchFamily="34" charset="0"/>
                      </a:endParaRPr>
                    </a:p>
                  </a:txBody>
                  <a:tcPr marL="7145" marR="7145" marT="7145" marB="0" anchor="b"/>
                </a:tc>
                <a:tc>
                  <a:txBody>
                    <a:bodyPr/>
                    <a:lstStyle/>
                    <a:p>
                      <a:pPr marL="72000" algn="l" fontAlgn="ctr"/>
                      <a:r>
                        <a:rPr lang="ru-RU" sz="1100" u="none" strike="noStrike">
                          <a:effectLst/>
                        </a:rPr>
                        <a:t>Бавлинский</a:t>
                      </a:r>
                      <a:endParaRPr lang="ru-RU" sz="1100" b="0" i="0" u="none" strike="noStrike">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a:effectLst/>
                        </a:rPr>
                        <a:t>350</a:t>
                      </a:r>
                      <a:endParaRPr lang="ru-RU" sz="1100" b="0" i="0" u="none" strike="noStrike">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dirty="0">
                          <a:effectLst/>
                        </a:rPr>
                        <a:t>827</a:t>
                      </a:r>
                      <a:endParaRPr lang="ru-RU" sz="1100" b="0" i="0" u="none" strike="noStrike" dirty="0">
                        <a:solidFill>
                          <a:srgbClr val="000000"/>
                        </a:solidFill>
                        <a:effectLst/>
                        <a:latin typeface="Calibri" panose="020F0502020204030204" pitchFamily="34" charset="0"/>
                      </a:endParaRPr>
                    </a:p>
                  </a:txBody>
                  <a:tcPr marL="7145" marR="7145" marT="7145" marB="0" anchor="ctr"/>
                </a:tc>
                <a:extLst>
                  <a:ext uri="{0D108BD9-81ED-4DB2-BD59-A6C34878D82A}">
                    <a16:rowId xmlns="" xmlns:a16="http://schemas.microsoft.com/office/drawing/2014/main" val="2131274894"/>
                  </a:ext>
                </a:extLst>
              </a:tr>
              <a:tr h="183458">
                <a:tc>
                  <a:txBody>
                    <a:bodyPr/>
                    <a:lstStyle/>
                    <a:p>
                      <a:pPr algn="ctr" fontAlgn="b"/>
                      <a:r>
                        <a:rPr lang="ru-RU" sz="1100" u="none" strike="noStrike">
                          <a:effectLst/>
                        </a:rPr>
                        <a:t>11</a:t>
                      </a:r>
                      <a:endParaRPr lang="ru-RU" sz="1100" b="0" i="0" u="none" strike="noStrike">
                        <a:solidFill>
                          <a:srgbClr val="000000"/>
                        </a:solidFill>
                        <a:effectLst/>
                        <a:latin typeface="Calibri" panose="020F0502020204030204" pitchFamily="34" charset="0"/>
                      </a:endParaRPr>
                    </a:p>
                  </a:txBody>
                  <a:tcPr marL="7145" marR="7145" marT="7145" marB="0" anchor="b"/>
                </a:tc>
                <a:tc>
                  <a:txBody>
                    <a:bodyPr/>
                    <a:lstStyle/>
                    <a:p>
                      <a:pPr marL="72000" algn="l" fontAlgn="ctr"/>
                      <a:r>
                        <a:rPr lang="ru-RU" sz="1100" u="none" strike="noStrike" dirty="0">
                          <a:effectLst/>
                        </a:rPr>
                        <a:t>Балтасинский </a:t>
                      </a:r>
                      <a:endParaRPr lang="ru-RU" sz="1100" b="0" i="0" u="none" strike="noStrike" dirty="0">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dirty="0">
                          <a:effectLst/>
                        </a:rPr>
                        <a:t>246</a:t>
                      </a:r>
                      <a:endParaRPr lang="ru-RU" sz="1100" b="0" i="0" u="none" strike="noStrike" dirty="0">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dirty="0">
                          <a:effectLst/>
                        </a:rPr>
                        <a:t>267</a:t>
                      </a:r>
                      <a:endParaRPr lang="ru-RU" sz="1100" b="0" i="0" u="none" strike="noStrike" dirty="0">
                        <a:solidFill>
                          <a:srgbClr val="000000"/>
                        </a:solidFill>
                        <a:effectLst/>
                        <a:latin typeface="Calibri" panose="020F0502020204030204" pitchFamily="34" charset="0"/>
                      </a:endParaRPr>
                    </a:p>
                  </a:txBody>
                  <a:tcPr marL="7145" marR="7145" marT="7145" marB="0" anchor="ctr"/>
                </a:tc>
                <a:extLst>
                  <a:ext uri="{0D108BD9-81ED-4DB2-BD59-A6C34878D82A}">
                    <a16:rowId xmlns="" xmlns:a16="http://schemas.microsoft.com/office/drawing/2014/main" val="2138050279"/>
                  </a:ext>
                </a:extLst>
              </a:tr>
              <a:tr h="183458">
                <a:tc>
                  <a:txBody>
                    <a:bodyPr/>
                    <a:lstStyle/>
                    <a:p>
                      <a:pPr algn="ctr" fontAlgn="b"/>
                      <a:r>
                        <a:rPr lang="ru-RU" sz="1100" u="none" strike="noStrike">
                          <a:effectLst/>
                        </a:rPr>
                        <a:t>12</a:t>
                      </a:r>
                      <a:endParaRPr lang="ru-RU" sz="1100" b="0" i="0" u="none" strike="noStrike">
                        <a:solidFill>
                          <a:srgbClr val="000000"/>
                        </a:solidFill>
                        <a:effectLst/>
                        <a:latin typeface="Calibri" panose="020F0502020204030204" pitchFamily="34" charset="0"/>
                      </a:endParaRPr>
                    </a:p>
                  </a:txBody>
                  <a:tcPr marL="7145" marR="7145" marT="7145" marB="0" anchor="b"/>
                </a:tc>
                <a:tc>
                  <a:txBody>
                    <a:bodyPr/>
                    <a:lstStyle/>
                    <a:p>
                      <a:pPr marL="72000" algn="l" fontAlgn="ctr"/>
                      <a:r>
                        <a:rPr lang="ru-RU" sz="1100" u="none" strike="noStrike" dirty="0">
                          <a:effectLst/>
                        </a:rPr>
                        <a:t>Бугульминский</a:t>
                      </a:r>
                      <a:endParaRPr lang="ru-RU" sz="1100" b="0" i="0" u="none" strike="noStrike" dirty="0">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a:effectLst/>
                        </a:rPr>
                        <a:t>535</a:t>
                      </a:r>
                      <a:endParaRPr lang="ru-RU" sz="1100" b="0" i="0" u="none" strike="noStrike">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dirty="0">
                          <a:effectLst/>
                        </a:rPr>
                        <a:t>1277</a:t>
                      </a:r>
                      <a:endParaRPr lang="ru-RU" sz="1100" b="0" i="0" u="none" strike="noStrike" dirty="0">
                        <a:solidFill>
                          <a:srgbClr val="000000"/>
                        </a:solidFill>
                        <a:effectLst/>
                        <a:latin typeface="Calibri" panose="020F0502020204030204" pitchFamily="34" charset="0"/>
                      </a:endParaRPr>
                    </a:p>
                  </a:txBody>
                  <a:tcPr marL="7145" marR="7145" marT="7145" marB="0" anchor="ctr"/>
                </a:tc>
                <a:extLst>
                  <a:ext uri="{0D108BD9-81ED-4DB2-BD59-A6C34878D82A}">
                    <a16:rowId xmlns="" xmlns:a16="http://schemas.microsoft.com/office/drawing/2014/main" val="2761310856"/>
                  </a:ext>
                </a:extLst>
              </a:tr>
              <a:tr h="183458">
                <a:tc>
                  <a:txBody>
                    <a:bodyPr/>
                    <a:lstStyle/>
                    <a:p>
                      <a:pPr algn="ctr" fontAlgn="b"/>
                      <a:r>
                        <a:rPr lang="ru-RU" sz="1100" u="none" strike="noStrike">
                          <a:effectLst/>
                        </a:rPr>
                        <a:t>13</a:t>
                      </a:r>
                      <a:endParaRPr lang="ru-RU" sz="1100" b="0" i="0" u="none" strike="noStrike">
                        <a:solidFill>
                          <a:srgbClr val="000000"/>
                        </a:solidFill>
                        <a:effectLst/>
                        <a:latin typeface="Calibri" panose="020F0502020204030204" pitchFamily="34" charset="0"/>
                      </a:endParaRPr>
                    </a:p>
                  </a:txBody>
                  <a:tcPr marL="7145" marR="7145" marT="7145" marB="0" anchor="b"/>
                </a:tc>
                <a:tc>
                  <a:txBody>
                    <a:bodyPr/>
                    <a:lstStyle/>
                    <a:p>
                      <a:pPr marL="72000" algn="l" fontAlgn="ctr"/>
                      <a:r>
                        <a:rPr lang="ru-RU" sz="1100" u="none" strike="noStrike" dirty="0">
                          <a:effectLst/>
                        </a:rPr>
                        <a:t>Буинский </a:t>
                      </a:r>
                      <a:endParaRPr lang="ru-RU" sz="1100" b="0" i="0" u="none" strike="noStrike" dirty="0">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a:effectLst/>
                        </a:rPr>
                        <a:t>300</a:t>
                      </a:r>
                      <a:endParaRPr lang="ru-RU" sz="1100" b="0" i="0" u="none" strike="noStrike">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dirty="0">
                          <a:effectLst/>
                        </a:rPr>
                        <a:t>472</a:t>
                      </a:r>
                      <a:endParaRPr lang="ru-RU" sz="1100" b="0" i="0" u="none" strike="noStrike" dirty="0">
                        <a:solidFill>
                          <a:srgbClr val="000000"/>
                        </a:solidFill>
                        <a:effectLst/>
                        <a:latin typeface="Calibri" panose="020F0502020204030204" pitchFamily="34" charset="0"/>
                      </a:endParaRPr>
                    </a:p>
                  </a:txBody>
                  <a:tcPr marL="7145" marR="7145" marT="7145" marB="0" anchor="ctr"/>
                </a:tc>
                <a:extLst>
                  <a:ext uri="{0D108BD9-81ED-4DB2-BD59-A6C34878D82A}">
                    <a16:rowId xmlns="" xmlns:a16="http://schemas.microsoft.com/office/drawing/2014/main" val="3093306701"/>
                  </a:ext>
                </a:extLst>
              </a:tr>
              <a:tr h="183458">
                <a:tc>
                  <a:txBody>
                    <a:bodyPr/>
                    <a:lstStyle/>
                    <a:p>
                      <a:pPr algn="ctr" fontAlgn="b"/>
                      <a:r>
                        <a:rPr lang="ru-RU" sz="1100" u="none" strike="noStrike">
                          <a:effectLst/>
                        </a:rPr>
                        <a:t>14</a:t>
                      </a:r>
                      <a:endParaRPr lang="ru-RU" sz="1100" b="0" i="0" u="none" strike="noStrike">
                        <a:solidFill>
                          <a:srgbClr val="000000"/>
                        </a:solidFill>
                        <a:effectLst/>
                        <a:latin typeface="Calibri" panose="020F0502020204030204" pitchFamily="34" charset="0"/>
                      </a:endParaRPr>
                    </a:p>
                  </a:txBody>
                  <a:tcPr marL="7145" marR="7145" marT="7145" marB="0" anchor="b"/>
                </a:tc>
                <a:tc>
                  <a:txBody>
                    <a:bodyPr/>
                    <a:lstStyle/>
                    <a:p>
                      <a:pPr marL="72000" algn="l" fontAlgn="ctr"/>
                      <a:r>
                        <a:rPr lang="ru-RU" sz="1100" u="none" strike="noStrike" dirty="0" err="1">
                          <a:effectLst/>
                        </a:rPr>
                        <a:t>Верхнеуслонский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a:effectLst/>
                        </a:rPr>
                        <a:t>481</a:t>
                      </a:r>
                      <a:endParaRPr lang="ru-RU" sz="1100" b="0" i="0" u="none" strike="noStrike">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dirty="0">
                          <a:effectLst/>
                        </a:rPr>
                        <a:t>494</a:t>
                      </a:r>
                      <a:endParaRPr lang="ru-RU" sz="1100" b="0" i="0" u="none" strike="noStrike" dirty="0">
                        <a:solidFill>
                          <a:srgbClr val="000000"/>
                        </a:solidFill>
                        <a:effectLst/>
                        <a:latin typeface="Calibri" panose="020F0502020204030204" pitchFamily="34" charset="0"/>
                      </a:endParaRPr>
                    </a:p>
                  </a:txBody>
                  <a:tcPr marL="7145" marR="7145" marT="7145" marB="0" anchor="ctr"/>
                </a:tc>
                <a:extLst>
                  <a:ext uri="{0D108BD9-81ED-4DB2-BD59-A6C34878D82A}">
                    <a16:rowId xmlns="" xmlns:a16="http://schemas.microsoft.com/office/drawing/2014/main" val="3812524772"/>
                  </a:ext>
                </a:extLst>
              </a:tr>
              <a:tr h="183458">
                <a:tc>
                  <a:txBody>
                    <a:bodyPr/>
                    <a:lstStyle/>
                    <a:p>
                      <a:pPr algn="ctr" fontAlgn="b"/>
                      <a:r>
                        <a:rPr lang="ru-RU" sz="1100" u="none" strike="noStrike">
                          <a:effectLst/>
                        </a:rPr>
                        <a:t>15</a:t>
                      </a:r>
                      <a:endParaRPr lang="ru-RU" sz="1100" b="0" i="0" u="none" strike="noStrike">
                        <a:solidFill>
                          <a:srgbClr val="000000"/>
                        </a:solidFill>
                        <a:effectLst/>
                        <a:latin typeface="Calibri" panose="020F0502020204030204" pitchFamily="34" charset="0"/>
                      </a:endParaRPr>
                    </a:p>
                  </a:txBody>
                  <a:tcPr marL="7145" marR="7145" marT="7145" marB="0" anchor="b"/>
                </a:tc>
                <a:tc>
                  <a:txBody>
                    <a:bodyPr/>
                    <a:lstStyle/>
                    <a:p>
                      <a:pPr marL="72000" algn="l" fontAlgn="ctr"/>
                      <a:r>
                        <a:rPr lang="ru-RU" sz="1100" u="none" strike="noStrike">
                          <a:effectLst/>
                        </a:rPr>
                        <a:t>Высокогорский </a:t>
                      </a:r>
                      <a:endParaRPr lang="ru-RU" sz="1100" b="0" i="0" u="none" strike="noStrike">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dirty="0">
                          <a:effectLst/>
                        </a:rPr>
                        <a:t>850</a:t>
                      </a:r>
                      <a:endParaRPr lang="ru-RU" sz="1100" b="0" i="0" u="none" strike="noStrike" dirty="0">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dirty="0">
                          <a:effectLst/>
                        </a:rPr>
                        <a:t>850</a:t>
                      </a:r>
                      <a:endParaRPr lang="ru-RU" sz="1100" b="0" i="0" u="none" strike="noStrike" dirty="0">
                        <a:solidFill>
                          <a:srgbClr val="000000"/>
                        </a:solidFill>
                        <a:effectLst/>
                        <a:latin typeface="Calibri" panose="020F0502020204030204" pitchFamily="34" charset="0"/>
                      </a:endParaRPr>
                    </a:p>
                  </a:txBody>
                  <a:tcPr marL="7145" marR="7145" marT="7145" marB="0" anchor="ctr"/>
                </a:tc>
                <a:extLst>
                  <a:ext uri="{0D108BD9-81ED-4DB2-BD59-A6C34878D82A}">
                    <a16:rowId xmlns="" xmlns:a16="http://schemas.microsoft.com/office/drawing/2014/main" val="3971594778"/>
                  </a:ext>
                </a:extLst>
              </a:tr>
              <a:tr h="183458">
                <a:tc>
                  <a:txBody>
                    <a:bodyPr/>
                    <a:lstStyle/>
                    <a:p>
                      <a:pPr algn="ctr" fontAlgn="b"/>
                      <a:r>
                        <a:rPr lang="ru-RU" sz="1100" u="none" strike="noStrike">
                          <a:effectLst/>
                        </a:rPr>
                        <a:t>16</a:t>
                      </a:r>
                      <a:endParaRPr lang="ru-RU" sz="1100" b="0" i="0" u="none" strike="noStrike">
                        <a:solidFill>
                          <a:srgbClr val="000000"/>
                        </a:solidFill>
                        <a:effectLst/>
                        <a:latin typeface="Calibri" panose="020F0502020204030204" pitchFamily="34" charset="0"/>
                      </a:endParaRPr>
                    </a:p>
                  </a:txBody>
                  <a:tcPr marL="7145" marR="7145" marT="7145" marB="0" anchor="b"/>
                </a:tc>
                <a:tc>
                  <a:txBody>
                    <a:bodyPr/>
                    <a:lstStyle/>
                    <a:p>
                      <a:pPr marL="72000" algn="l" fontAlgn="ctr"/>
                      <a:r>
                        <a:rPr lang="ru-RU" sz="1100" u="none" strike="noStrike">
                          <a:effectLst/>
                        </a:rPr>
                        <a:t>Дрожжановский</a:t>
                      </a:r>
                      <a:endParaRPr lang="ru-RU" sz="1100" b="0" i="0" u="none" strike="noStrike">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dirty="0">
                          <a:effectLst/>
                        </a:rPr>
                        <a:t>160</a:t>
                      </a:r>
                      <a:endParaRPr lang="ru-RU" sz="1100" b="0" i="0" u="none" strike="noStrike" dirty="0">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dirty="0">
                          <a:effectLst/>
                        </a:rPr>
                        <a:t>173</a:t>
                      </a:r>
                      <a:endParaRPr lang="ru-RU" sz="1100" b="0" i="0" u="none" strike="noStrike" dirty="0">
                        <a:solidFill>
                          <a:srgbClr val="000000"/>
                        </a:solidFill>
                        <a:effectLst/>
                        <a:latin typeface="Calibri" panose="020F0502020204030204" pitchFamily="34" charset="0"/>
                      </a:endParaRPr>
                    </a:p>
                  </a:txBody>
                  <a:tcPr marL="7145" marR="7145" marT="7145" marB="0" anchor="ctr"/>
                </a:tc>
                <a:extLst>
                  <a:ext uri="{0D108BD9-81ED-4DB2-BD59-A6C34878D82A}">
                    <a16:rowId xmlns="" xmlns:a16="http://schemas.microsoft.com/office/drawing/2014/main" val="1862866003"/>
                  </a:ext>
                </a:extLst>
              </a:tr>
              <a:tr h="183458">
                <a:tc>
                  <a:txBody>
                    <a:bodyPr/>
                    <a:lstStyle/>
                    <a:p>
                      <a:pPr algn="ctr" fontAlgn="b"/>
                      <a:r>
                        <a:rPr lang="ru-RU" sz="1100" u="none" strike="noStrike">
                          <a:effectLst/>
                        </a:rPr>
                        <a:t>17</a:t>
                      </a:r>
                      <a:endParaRPr lang="ru-RU" sz="1100" b="0" i="0" u="none" strike="noStrike">
                        <a:solidFill>
                          <a:srgbClr val="000000"/>
                        </a:solidFill>
                        <a:effectLst/>
                        <a:latin typeface="Calibri" panose="020F0502020204030204" pitchFamily="34" charset="0"/>
                      </a:endParaRPr>
                    </a:p>
                  </a:txBody>
                  <a:tcPr marL="7145" marR="7145" marT="7145" marB="0" anchor="b"/>
                </a:tc>
                <a:tc>
                  <a:txBody>
                    <a:bodyPr/>
                    <a:lstStyle/>
                    <a:p>
                      <a:pPr marL="72000" algn="l" fontAlgn="ctr"/>
                      <a:r>
                        <a:rPr lang="ru-RU" sz="1100" u="none" strike="noStrike">
                          <a:effectLst/>
                        </a:rPr>
                        <a:t>Заинский </a:t>
                      </a:r>
                      <a:endParaRPr lang="ru-RU" sz="1100" b="0" i="0" u="none" strike="noStrike">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dirty="0">
                          <a:effectLst/>
                        </a:rPr>
                        <a:t>484</a:t>
                      </a:r>
                      <a:endParaRPr lang="ru-RU" sz="1100" b="0" i="0" u="none" strike="noStrike" dirty="0">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dirty="0">
                          <a:effectLst/>
                        </a:rPr>
                        <a:t>563</a:t>
                      </a:r>
                      <a:endParaRPr lang="ru-RU" sz="1100" b="0" i="0" u="none" strike="noStrike" dirty="0">
                        <a:solidFill>
                          <a:srgbClr val="000000"/>
                        </a:solidFill>
                        <a:effectLst/>
                        <a:latin typeface="Calibri" panose="020F0502020204030204" pitchFamily="34" charset="0"/>
                      </a:endParaRPr>
                    </a:p>
                  </a:txBody>
                  <a:tcPr marL="7145" marR="7145" marT="7145" marB="0" anchor="ctr"/>
                </a:tc>
                <a:extLst>
                  <a:ext uri="{0D108BD9-81ED-4DB2-BD59-A6C34878D82A}">
                    <a16:rowId xmlns="" xmlns:a16="http://schemas.microsoft.com/office/drawing/2014/main" val="548765078"/>
                  </a:ext>
                </a:extLst>
              </a:tr>
              <a:tr h="183458">
                <a:tc>
                  <a:txBody>
                    <a:bodyPr/>
                    <a:lstStyle/>
                    <a:p>
                      <a:pPr algn="ctr" fontAlgn="b"/>
                      <a:r>
                        <a:rPr lang="ru-RU" sz="1100" u="none" strike="noStrike">
                          <a:effectLst/>
                        </a:rPr>
                        <a:t>18</a:t>
                      </a:r>
                      <a:endParaRPr lang="ru-RU" sz="1100" b="0" i="0" u="none" strike="noStrike">
                        <a:solidFill>
                          <a:srgbClr val="000000"/>
                        </a:solidFill>
                        <a:effectLst/>
                        <a:latin typeface="Calibri" panose="020F0502020204030204" pitchFamily="34" charset="0"/>
                      </a:endParaRPr>
                    </a:p>
                  </a:txBody>
                  <a:tcPr marL="7145" marR="7145" marT="7145" marB="0" anchor="b"/>
                </a:tc>
                <a:tc>
                  <a:txBody>
                    <a:bodyPr/>
                    <a:lstStyle/>
                    <a:p>
                      <a:pPr marL="72000" algn="l" fontAlgn="ctr"/>
                      <a:r>
                        <a:rPr lang="ru-RU" sz="1100" u="none" strike="noStrike" dirty="0" err="1">
                          <a:effectLst/>
                        </a:rPr>
                        <a:t>Зеленодольский</a:t>
                      </a:r>
                      <a:endParaRPr lang="ru-RU" sz="1100" b="0" i="0" u="none" strike="noStrike" dirty="0">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dirty="0">
                          <a:effectLst/>
                        </a:rPr>
                        <a:t>300</a:t>
                      </a:r>
                      <a:endParaRPr lang="ru-RU" sz="1100" b="0" i="0" u="none" strike="noStrike" dirty="0">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dirty="0">
                          <a:effectLst/>
                        </a:rPr>
                        <a:t>302</a:t>
                      </a:r>
                      <a:endParaRPr lang="ru-RU" sz="1100" b="0" i="0" u="none" strike="noStrike" dirty="0">
                        <a:solidFill>
                          <a:srgbClr val="000000"/>
                        </a:solidFill>
                        <a:effectLst/>
                        <a:latin typeface="Calibri" panose="020F0502020204030204" pitchFamily="34" charset="0"/>
                      </a:endParaRPr>
                    </a:p>
                  </a:txBody>
                  <a:tcPr marL="7145" marR="7145" marT="7145" marB="0" anchor="ctr"/>
                </a:tc>
                <a:extLst>
                  <a:ext uri="{0D108BD9-81ED-4DB2-BD59-A6C34878D82A}">
                    <a16:rowId xmlns="" xmlns:a16="http://schemas.microsoft.com/office/drawing/2014/main" val="1108189358"/>
                  </a:ext>
                </a:extLst>
              </a:tr>
              <a:tr h="183458">
                <a:tc>
                  <a:txBody>
                    <a:bodyPr/>
                    <a:lstStyle/>
                    <a:p>
                      <a:pPr algn="ctr" fontAlgn="b"/>
                      <a:r>
                        <a:rPr lang="ru-RU" sz="1100" u="none" strike="noStrike">
                          <a:effectLst/>
                        </a:rPr>
                        <a:t>19</a:t>
                      </a:r>
                      <a:endParaRPr lang="ru-RU" sz="1100" b="0" i="0" u="none" strike="noStrike">
                        <a:solidFill>
                          <a:srgbClr val="000000"/>
                        </a:solidFill>
                        <a:effectLst/>
                        <a:latin typeface="Calibri" panose="020F0502020204030204" pitchFamily="34" charset="0"/>
                      </a:endParaRPr>
                    </a:p>
                  </a:txBody>
                  <a:tcPr marL="7145" marR="7145" marT="7145" marB="0" anchor="b"/>
                </a:tc>
                <a:tc>
                  <a:txBody>
                    <a:bodyPr/>
                    <a:lstStyle/>
                    <a:p>
                      <a:pPr marL="72000" algn="l" fontAlgn="ctr"/>
                      <a:r>
                        <a:rPr lang="ru-RU" sz="1100" u="none" strike="noStrike" dirty="0">
                          <a:effectLst/>
                        </a:rPr>
                        <a:t>Казань </a:t>
                      </a:r>
                      <a:endParaRPr lang="ru-RU" sz="1100" b="0" i="0" u="none" strike="noStrike" dirty="0">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dirty="0">
                          <a:effectLst/>
                        </a:rPr>
                        <a:t>1740</a:t>
                      </a:r>
                      <a:endParaRPr lang="ru-RU" sz="1100" b="0" i="0" u="none" strike="noStrike" dirty="0">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a:effectLst/>
                        </a:rPr>
                        <a:t>2054</a:t>
                      </a:r>
                      <a:endParaRPr lang="ru-RU" sz="1100" b="0" i="0" u="none" strike="noStrike">
                        <a:solidFill>
                          <a:srgbClr val="000000"/>
                        </a:solidFill>
                        <a:effectLst/>
                        <a:latin typeface="Calibri" panose="020F0502020204030204" pitchFamily="34" charset="0"/>
                      </a:endParaRPr>
                    </a:p>
                  </a:txBody>
                  <a:tcPr marL="7145" marR="7145" marT="7145" marB="0" anchor="ctr"/>
                </a:tc>
                <a:extLst>
                  <a:ext uri="{0D108BD9-81ED-4DB2-BD59-A6C34878D82A}">
                    <a16:rowId xmlns="" xmlns:a16="http://schemas.microsoft.com/office/drawing/2014/main" val="2466456393"/>
                  </a:ext>
                </a:extLst>
              </a:tr>
              <a:tr h="183458">
                <a:tc>
                  <a:txBody>
                    <a:bodyPr/>
                    <a:lstStyle/>
                    <a:p>
                      <a:pPr algn="ctr" fontAlgn="b"/>
                      <a:r>
                        <a:rPr lang="ru-RU" sz="1100" u="none" strike="noStrike">
                          <a:effectLst/>
                        </a:rPr>
                        <a:t>20</a:t>
                      </a:r>
                      <a:endParaRPr lang="ru-RU" sz="1100" b="0" i="0" u="none" strike="noStrike">
                        <a:solidFill>
                          <a:srgbClr val="000000"/>
                        </a:solidFill>
                        <a:effectLst/>
                        <a:latin typeface="Calibri" panose="020F0502020204030204" pitchFamily="34" charset="0"/>
                      </a:endParaRPr>
                    </a:p>
                  </a:txBody>
                  <a:tcPr marL="7145" marR="7145" marT="7145" marB="0" anchor="b"/>
                </a:tc>
                <a:tc>
                  <a:txBody>
                    <a:bodyPr/>
                    <a:lstStyle/>
                    <a:p>
                      <a:pPr marL="72000" algn="l" fontAlgn="ctr"/>
                      <a:r>
                        <a:rPr lang="ru-RU" sz="1100" u="none" strike="noStrike" dirty="0" err="1">
                          <a:effectLst/>
                        </a:rPr>
                        <a:t>Кайбицкий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dirty="0">
                          <a:effectLst/>
                        </a:rPr>
                        <a:t>132</a:t>
                      </a:r>
                      <a:endParaRPr lang="ru-RU" sz="1100" b="0" i="0" u="none" strike="noStrike" dirty="0">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a:effectLst/>
                        </a:rPr>
                        <a:t>454</a:t>
                      </a:r>
                      <a:endParaRPr lang="ru-RU" sz="1100" b="0" i="0" u="none" strike="noStrike">
                        <a:solidFill>
                          <a:srgbClr val="000000"/>
                        </a:solidFill>
                        <a:effectLst/>
                        <a:latin typeface="Calibri" panose="020F0502020204030204" pitchFamily="34" charset="0"/>
                      </a:endParaRPr>
                    </a:p>
                  </a:txBody>
                  <a:tcPr marL="7145" marR="7145" marT="7145" marB="0" anchor="ctr"/>
                </a:tc>
                <a:extLst>
                  <a:ext uri="{0D108BD9-81ED-4DB2-BD59-A6C34878D82A}">
                    <a16:rowId xmlns="" xmlns:a16="http://schemas.microsoft.com/office/drawing/2014/main" val="3694544821"/>
                  </a:ext>
                </a:extLst>
              </a:tr>
              <a:tr h="183458">
                <a:tc>
                  <a:txBody>
                    <a:bodyPr/>
                    <a:lstStyle/>
                    <a:p>
                      <a:pPr algn="ctr" fontAlgn="b"/>
                      <a:r>
                        <a:rPr lang="ru-RU" sz="1100" u="none" strike="noStrike">
                          <a:effectLst/>
                        </a:rPr>
                        <a:t>21</a:t>
                      </a:r>
                      <a:endParaRPr lang="ru-RU" sz="1100" b="0" i="0" u="none" strike="noStrike">
                        <a:solidFill>
                          <a:srgbClr val="000000"/>
                        </a:solidFill>
                        <a:effectLst/>
                        <a:latin typeface="Calibri" panose="020F0502020204030204" pitchFamily="34" charset="0"/>
                      </a:endParaRPr>
                    </a:p>
                  </a:txBody>
                  <a:tcPr marL="7145" marR="7145" marT="7145" marB="0" anchor="b"/>
                </a:tc>
                <a:tc>
                  <a:txBody>
                    <a:bodyPr/>
                    <a:lstStyle/>
                    <a:p>
                      <a:pPr marL="72000" algn="l" fontAlgn="ctr"/>
                      <a:r>
                        <a:rPr lang="ru-RU" sz="1100" u="none" strike="noStrike" dirty="0" err="1">
                          <a:effectLst/>
                        </a:rPr>
                        <a:t>Кукморский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dirty="0">
                          <a:effectLst/>
                        </a:rPr>
                        <a:t>207</a:t>
                      </a:r>
                      <a:endParaRPr lang="ru-RU" sz="1100" b="0" i="0" u="none" strike="noStrike" dirty="0">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a:effectLst/>
                        </a:rPr>
                        <a:t>341</a:t>
                      </a:r>
                      <a:endParaRPr lang="ru-RU" sz="1100" b="0" i="0" u="none" strike="noStrike">
                        <a:solidFill>
                          <a:srgbClr val="000000"/>
                        </a:solidFill>
                        <a:effectLst/>
                        <a:latin typeface="Calibri" panose="020F0502020204030204" pitchFamily="34" charset="0"/>
                      </a:endParaRPr>
                    </a:p>
                  </a:txBody>
                  <a:tcPr marL="7145" marR="7145" marT="7145" marB="0" anchor="ctr"/>
                </a:tc>
                <a:extLst>
                  <a:ext uri="{0D108BD9-81ED-4DB2-BD59-A6C34878D82A}">
                    <a16:rowId xmlns="" xmlns:a16="http://schemas.microsoft.com/office/drawing/2014/main" val="3134265232"/>
                  </a:ext>
                </a:extLst>
              </a:tr>
              <a:tr h="183458">
                <a:tc>
                  <a:txBody>
                    <a:bodyPr/>
                    <a:lstStyle/>
                    <a:p>
                      <a:pPr algn="ctr" fontAlgn="b"/>
                      <a:r>
                        <a:rPr lang="ru-RU" sz="1100" u="none" strike="noStrike">
                          <a:effectLst/>
                        </a:rPr>
                        <a:t>22</a:t>
                      </a:r>
                      <a:endParaRPr lang="ru-RU" sz="1100" b="0" i="0" u="none" strike="noStrike">
                        <a:solidFill>
                          <a:srgbClr val="000000"/>
                        </a:solidFill>
                        <a:effectLst/>
                        <a:latin typeface="Calibri" panose="020F0502020204030204" pitchFamily="34" charset="0"/>
                      </a:endParaRPr>
                    </a:p>
                  </a:txBody>
                  <a:tcPr marL="7145" marR="7145" marT="7145" marB="0" anchor="b"/>
                </a:tc>
                <a:tc>
                  <a:txBody>
                    <a:bodyPr/>
                    <a:lstStyle/>
                    <a:p>
                      <a:pPr marL="72000" algn="l" fontAlgn="ctr"/>
                      <a:r>
                        <a:rPr lang="ru-RU" sz="1100" u="none" strike="noStrike">
                          <a:effectLst/>
                        </a:rPr>
                        <a:t>Лаишевский </a:t>
                      </a:r>
                      <a:endParaRPr lang="ru-RU" sz="1100" b="0" i="0" u="none" strike="noStrike">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dirty="0">
                          <a:effectLst/>
                        </a:rPr>
                        <a:t>330</a:t>
                      </a:r>
                      <a:endParaRPr lang="ru-RU" sz="1100" b="0" i="0" u="none" strike="noStrike" dirty="0">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a:effectLst/>
                        </a:rPr>
                        <a:t>312</a:t>
                      </a:r>
                      <a:endParaRPr lang="ru-RU" sz="1100" b="0" i="0" u="none" strike="noStrike">
                        <a:solidFill>
                          <a:srgbClr val="000000"/>
                        </a:solidFill>
                        <a:effectLst/>
                        <a:latin typeface="Calibri" panose="020F0502020204030204" pitchFamily="34" charset="0"/>
                      </a:endParaRPr>
                    </a:p>
                  </a:txBody>
                  <a:tcPr marL="7145" marR="7145" marT="7145" marB="0" anchor="ctr"/>
                </a:tc>
                <a:extLst>
                  <a:ext uri="{0D108BD9-81ED-4DB2-BD59-A6C34878D82A}">
                    <a16:rowId xmlns="" xmlns:a16="http://schemas.microsoft.com/office/drawing/2014/main" val="3227226498"/>
                  </a:ext>
                </a:extLst>
              </a:tr>
              <a:tr h="183458">
                <a:tc>
                  <a:txBody>
                    <a:bodyPr/>
                    <a:lstStyle/>
                    <a:p>
                      <a:pPr algn="ctr" fontAlgn="b"/>
                      <a:r>
                        <a:rPr lang="ru-RU" sz="1100" u="none" strike="noStrike">
                          <a:effectLst/>
                        </a:rPr>
                        <a:t>23</a:t>
                      </a:r>
                      <a:endParaRPr lang="ru-RU" sz="1100" b="0" i="0" u="none" strike="noStrike">
                        <a:solidFill>
                          <a:srgbClr val="000000"/>
                        </a:solidFill>
                        <a:effectLst/>
                        <a:latin typeface="Calibri" panose="020F0502020204030204" pitchFamily="34" charset="0"/>
                      </a:endParaRPr>
                    </a:p>
                  </a:txBody>
                  <a:tcPr marL="7145" marR="7145" marT="7145" marB="0" anchor="b"/>
                </a:tc>
                <a:tc>
                  <a:txBody>
                    <a:bodyPr/>
                    <a:lstStyle/>
                    <a:p>
                      <a:pPr marL="72000" algn="l" fontAlgn="ctr"/>
                      <a:r>
                        <a:rPr lang="ru-RU" sz="1100" u="none" strike="noStrike" dirty="0" err="1">
                          <a:effectLst/>
                        </a:rPr>
                        <a:t>Лениногорский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dirty="0">
                          <a:effectLst/>
                        </a:rPr>
                        <a:t>80</a:t>
                      </a:r>
                      <a:endParaRPr lang="ru-RU" sz="1100" b="0" i="0" u="none" strike="noStrike" dirty="0">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a:effectLst/>
                        </a:rPr>
                        <a:t>96</a:t>
                      </a:r>
                      <a:endParaRPr lang="ru-RU" sz="1100" b="0" i="0" u="none" strike="noStrike">
                        <a:solidFill>
                          <a:srgbClr val="000000"/>
                        </a:solidFill>
                        <a:effectLst/>
                        <a:latin typeface="Calibri" panose="020F0502020204030204" pitchFamily="34" charset="0"/>
                      </a:endParaRPr>
                    </a:p>
                  </a:txBody>
                  <a:tcPr marL="7145" marR="7145" marT="7145" marB="0" anchor="ctr"/>
                </a:tc>
                <a:extLst>
                  <a:ext uri="{0D108BD9-81ED-4DB2-BD59-A6C34878D82A}">
                    <a16:rowId xmlns="" xmlns:a16="http://schemas.microsoft.com/office/drawing/2014/main" val="1987717882"/>
                  </a:ext>
                </a:extLst>
              </a:tr>
              <a:tr h="183458">
                <a:tc>
                  <a:txBody>
                    <a:bodyPr/>
                    <a:lstStyle/>
                    <a:p>
                      <a:pPr algn="ctr" fontAlgn="b"/>
                      <a:r>
                        <a:rPr lang="ru-RU" sz="1100" u="none" strike="noStrike">
                          <a:effectLst/>
                        </a:rPr>
                        <a:t>24</a:t>
                      </a:r>
                      <a:endParaRPr lang="ru-RU" sz="1100" b="0" i="0" u="none" strike="noStrike">
                        <a:solidFill>
                          <a:srgbClr val="000000"/>
                        </a:solidFill>
                        <a:effectLst/>
                        <a:latin typeface="Calibri" panose="020F0502020204030204" pitchFamily="34" charset="0"/>
                      </a:endParaRPr>
                    </a:p>
                  </a:txBody>
                  <a:tcPr marL="7145" marR="7145" marT="7145" marB="0" anchor="b"/>
                </a:tc>
                <a:tc>
                  <a:txBody>
                    <a:bodyPr/>
                    <a:lstStyle/>
                    <a:p>
                      <a:pPr marL="72000" algn="l" fontAlgn="ctr"/>
                      <a:r>
                        <a:rPr lang="ru-RU" sz="1100" u="none" strike="noStrike" dirty="0" err="1">
                          <a:effectLst/>
                        </a:rPr>
                        <a:t>Мамадышский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dirty="0">
                          <a:effectLst/>
                        </a:rPr>
                        <a:t>250</a:t>
                      </a:r>
                      <a:endParaRPr lang="ru-RU" sz="1100" b="0" i="0" u="none" strike="noStrike" dirty="0">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a:effectLst/>
                        </a:rPr>
                        <a:t>323</a:t>
                      </a:r>
                      <a:endParaRPr lang="ru-RU" sz="1100" b="0" i="0" u="none" strike="noStrike">
                        <a:solidFill>
                          <a:srgbClr val="000000"/>
                        </a:solidFill>
                        <a:effectLst/>
                        <a:latin typeface="Calibri" panose="020F0502020204030204" pitchFamily="34" charset="0"/>
                      </a:endParaRPr>
                    </a:p>
                  </a:txBody>
                  <a:tcPr marL="7145" marR="7145" marT="7145" marB="0" anchor="ctr"/>
                </a:tc>
                <a:extLst>
                  <a:ext uri="{0D108BD9-81ED-4DB2-BD59-A6C34878D82A}">
                    <a16:rowId xmlns="" xmlns:a16="http://schemas.microsoft.com/office/drawing/2014/main" val="3975510360"/>
                  </a:ext>
                </a:extLst>
              </a:tr>
              <a:tr h="183458">
                <a:tc>
                  <a:txBody>
                    <a:bodyPr/>
                    <a:lstStyle/>
                    <a:p>
                      <a:pPr algn="ctr" fontAlgn="b"/>
                      <a:r>
                        <a:rPr lang="ru-RU" sz="1100" u="none" strike="noStrike" dirty="0">
                          <a:effectLst/>
                        </a:rPr>
                        <a:t>25</a:t>
                      </a:r>
                      <a:endParaRPr lang="ru-RU" sz="1100" b="0" i="0" u="none" strike="noStrike" dirty="0">
                        <a:solidFill>
                          <a:srgbClr val="000000"/>
                        </a:solidFill>
                        <a:effectLst/>
                        <a:latin typeface="Calibri" panose="020F0502020204030204" pitchFamily="34" charset="0"/>
                      </a:endParaRPr>
                    </a:p>
                  </a:txBody>
                  <a:tcPr marL="7145" marR="7145" marT="7145" marB="0" anchor="b"/>
                </a:tc>
                <a:tc>
                  <a:txBody>
                    <a:bodyPr/>
                    <a:lstStyle/>
                    <a:p>
                      <a:pPr marL="72000" algn="l" fontAlgn="ctr"/>
                      <a:r>
                        <a:rPr lang="ru-RU" sz="1100" u="none" strike="noStrike" dirty="0">
                          <a:effectLst/>
                        </a:rPr>
                        <a:t>Менделеевский</a:t>
                      </a:r>
                      <a:endParaRPr lang="ru-RU" sz="1100" b="0" i="0" u="none" strike="noStrike" dirty="0">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a:effectLst/>
                        </a:rPr>
                        <a:t>440</a:t>
                      </a:r>
                      <a:endParaRPr lang="ru-RU" sz="1100" b="0" i="0" u="none" strike="noStrike">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dirty="0">
                          <a:effectLst/>
                        </a:rPr>
                        <a:t>487</a:t>
                      </a:r>
                      <a:endParaRPr lang="ru-RU" sz="1100" b="0" i="0" u="none" strike="noStrike" dirty="0">
                        <a:solidFill>
                          <a:srgbClr val="000000"/>
                        </a:solidFill>
                        <a:effectLst/>
                        <a:latin typeface="Calibri" panose="020F0502020204030204" pitchFamily="34" charset="0"/>
                      </a:endParaRPr>
                    </a:p>
                  </a:txBody>
                  <a:tcPr marL="7145" marR="7145" marT="7145" marB="0" anchor="ctr"/>
                </a:tc>
                <a:extLst>
                  <a:ext uri="{0D108BD9-81ED-4DB2-BD59-A6C34878D82A}">
                    <a16:rowId xmlns="" xmlns:a16="http://schemas.microsoft.com/office/drawing/2014/main" val="574776146"/>
                  </a:ext>
                </a:extLst>
              </a:tr>
              <a:tr h="183458">
                <a:tc>
                  <a:txBody>
                    <a:bodyPr/>
                    <a:lstStyle/>
                    <a:p>
                      <a:pPr algn="ctr" fontAlgn="b"/>
                      <a:r>
                        <a:rPr lang="ru-RU" sz="1100" u="none" strike="noStrike" dirty="0">
                          <a:effectLst/>
                        </a:rPr>
                        <a:t>26</a:t>
                      </a:r>
                      <a:endParaRPr lang="ru-RU" sz="1100" b="0" i="0" u="none" strike="noStrike" dirty="0">
                        <a:solidFill>
                          <a:srgbClr val="000000"/>
                        </a:solidFill>
                        <a:effectLst/>
                        <a:latin typeface="Calibri" panose="020F0502020204030204" pitchFamily="34" charset="0"/>
                      </a:endParaRPr>
                    </a:p>
                  </a:txBody>
                  <a:tcPr marL="7145" marR="7145" marT="7145" marB="0" anchor="b"/>
                </a:tc>
                <a:tc>
                  <a:txBody>
                    <a:bodyPr/>
                    <a:lstStyle/>
                    <a:p>
                      <a:pPr marL="72000" algn="l" fontAlgn="ctr"/>
                      <a:r>
                        <a:rPr lang="ru-RU" sz="1100" u="none" strike="noStrike">
                          <a:effectLst/>
                        </a:rPr>
                        <a:t>Мензелинский </a:t>
                      </a:r>
                      <a:endParaRPr lang="ru-RU" sz="1100" b="0" i="0" u="none" strike="noStrike">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a:effectLst/>
                        </a:rPr>
                        <a:t>300</a:t>
                      </a:r>
                      <a:endParaRPr lang="ru-RU" sz="1100" b="0" i="0" u="none" strike="noStrike">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dirty="0">
                          <a:effectLst/>
                        </a:rPr>
                        <a:t>443</a:t>
                      </a:r>
                      <a:endParaRPr lang="ru-RU" sz="1100" b="0" i="0" u="none" strike="noStrike" dirty="0">
                        <a:solidFill>
                          <a:srgbClr val="000000"/>
                        </a:solidFill>
                        <a:effectLst/>
                        <a:latin typeface="Calibri" panose="020F0502020204030204" pitchFamily="34" charset="0"/>
                      </a:endParaRPr>
                    </a:p>
                  </a:txBody>
                  <a:tcPr marL="7145" marR="7145" marT="7145" marB="0" anchor="ctr"/>
                </a:tc>
                <a:extLst>
                  <a:ext uri="{0D108BD9-81ED-4DB2-BD59-A6C34878D82A}">
                    <a16:rowId xmlns="" xmlns:a16="http://schemas.microsoft.com/office/drawing/2014/main" val="525437704"/>
                  </a:ext>
                </a:extLst>
              </a:tr>
              <a:tr h="183458">
                <a:tc>
                  <a:txBody>
                    <a:bodyPr/>
                    <a:lstStyle/>
                    <a:p>
                      <a:pPr algn="ctr" fontAlgn="b"/>
                      <a:r>
                        <a:rPr lang="ru-RU" sz="1100" u="none" strike="noStrike" dirty="0">
                          <a:effectLst/>
                        </a:rPr>
                        <a:t>27</a:t>
                      </a:r>
                      <a:endParaRPr lang="ru-RU" sz="1100" b="0" i="0" u="none" strike="noStrike" dirty="0">
                        <a:solidFill>
                          <a:srgbClr val="000000"/>
                        </a:solidFill>
                        <a:effectLst/>
                        <a:latin typeface="Calibri" panose="020F0502020204030204" pitchFamily="34" charset="0"/>
                      </a:endParaRPr>
                    </a:p>
                  </a:txBody>
                  <a:tcPr marL="7145" marR="7145" marT="7145" marB="0" anchor="b"/>
                </a:tc>
                <a:tc>
                  <a:txBody>
                    <a:bodyPr/>
                    <a:lstStyle/>
                    <a:p>
                      <a:pPr marL="72000" algn="l" fontAlgn="ctr"/>
                      <a:r>
                        <a:rPr lang="ru-RU" sz="1100" u="none" strike="noStrike" dirty="0" err="1">
                          <a:effectLst/>
                        </a:rPr>
                        <a:t>Муслюмовский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dirty="0">
                          <a:effectLst/>
                        </a:rPr>
                        <a:t>100</a:t>
                      </a:r>
                      <a:endParaRPr lang="ru-RU" sz="1100" b="0" i="0" u="none" strike="noStrike" dirty="0">
                        <a:solidFill>
                          <a:srgbClr val="000000"/>
                        </a:solidFill>
                        <a:effectLst/>
                        <a:latin typeface="Times New Roman" panose="02020603050405020304" pitchFamily="18" charset="0"/>
                      </a:endParaRPr>
                    </a:p>
                  </a:txBody>
                  <a:tcPr marL="7145" marR="7145" marT="7145" marB="0" anchor="ctr"/>
                </a:tc>
                <a:tc>
                  <a:txBody>
                    <a:bodyPr/>
                    <a:lstStyle/>
                    <a:p>
                      <a:pPr algn="r" fontAlgn="ctr"/>
                      <a:r>
                        <a:rPr lang="ru-RU" sz="1100" u="none" strike="noStrike" dirty="0">
                          <a:effectLst/>
                        </a:rPr>
                        <a:t>247</a:t>
                      </a:r>
                      <a:endParaRPr lang="ru-RU" sz="1100" b="0" i="0" u="none" strike="noStrike" dirty="0">
                        <a:solidFill>
                          <a:srgbClr val="000000"/>
                        </a:solidFill>
                        <a:effectLst/>
                        <a:latin typeface="Calibri" panose="020F0502020204030204" pitchFamily="34" charset="0"/>
                      </a:endParaRPr>
                    </a:p>
                  </a:txBody>
                  <a:tcPr marL="7145" marR="7145" marT="7145" marB="0" anchor="ctr"/>
                </a:tc>
                <a:extLst>
                  <a:ext uri="{0D108BD9-81ED-4DB2-BD59-A6C34878D82A}">
                    <a16:rowId xmlns="" xmlns:a16="http://schemas.microsoft.com/office/drawing/2014/main" val="3925676663"/>
                  </a:ext>
                </a:extLst>
              </a:tr>
            </a:tbl>
          </a:graphicData>
        </a:graphic>
      </p:graphicFrame>
      <p:graphicFrame>
        <p:nvGraphicFramePr>
          <p:cNvPr id="10" name="Таблица 9"/>
          <p:cNvGraphicFramePr>
            <a:graphicFrameLocks noGrp="1"/>
          </p:cNvGraphicFramePr>
          <p:nvPr>
            <p:extLst>
              <p:ext uri="{D42A27DB-BD31-4B8C-83A1-F6EECF244321}">
                <p14:modId xmlns:p14="http://schemas.microsoft.com/office/powerpoint/2010/main" val="4028595136"/>
              </p:ext>
            </p:extLst>
          </p:nvPr>
        </p:nvGraphicFramePr>
        <p:xfrm>
          <a:off x="6184412" y="1354211"/>
          <a:ext cx="5148872" cy="3346351"/>
        </p:xfrm>
        <a:graphic>
          <a:graphicData uri="http://schemas.openxmlformats.org/drawingml/2006/table">
            <a:tbl>
              <a:tblPr bandRow="1">
                <a:tableStyleId>{E8B1032C-EA38-4F05-BA0D-38AFFFC7BED3}</a:tableStyleId>
              </a:tblPr>
              <a:tblGrid>
                <a:gridCol w="368925">
                  <a:extLst>
                    <a:ext uri="{9D8B030D-6E8A-4147-A177-3AD203B41FA5}">
                      <a16:colId xmlns="" xmlns:a16="http://schemas.microsoft.com/office/drawing/2014/main" val="1985321788"/>
                    </a:ext>
                  </a:extLst>
                </a:gridCol>
                <a:gridCol w="2458778">
                  <a:extLst>
                    <a:ext uri="{9D8B030D-6E8A-4147-A177-3AD203B41FA5}">
                      <a16:colId xmlns="" xmlns:a16="http://schemas.microsoft.com/office/drawing/2014/main" val="1934022041"/>
                    </a:ext>
                  </a:extLst>
                </a:gridCol>
                <a:gridCol w="1037493">
                  <a:extLst>
                    <a:ext uri="{9D8B030D-6E8A-4147-A177-3AD203B41FA5}">
                      <a16:colId xmlns="" xmlns:a16="http://schemas.microsoft.com/office/drawing/2014/main" val="135014752"/>
                    </a:ext>
                  </a:extLst>
                </a:gridCol>
                <a:gridCol w="1283676">
                  <a:extLst>
                    <a:ext uri="{9D8B030D-6E8A-4147-A177-3AD203B41FA5}">
                      <a16:colId xmlns="" xmlns:a16="http://schemas.microsoft.com/office/drawing/2014/main" val="3071551429"/>
                    </a:ext>
                  </a:extLst>
                </a:gridCol>
              </a:tblGrid>
              <a:tr h="360289">
                <a:tc>
                  <a:txBody>
                    <a:bodyPr/>
                    <a:lstStyle/>
                    <a:p>
                      <a:pPr algn="ctr" fontAlgn="ctr"/>
                      <a:r>
                        <a:rPr lang="ru-RU" sz="1100" u="none" strike="noStrike" dirty="0">
                          <a:effectLst/>
                        </a:rPr>
                        <a:t>№ п/п</a:t>
                      </a:r>
                      <a:endParaRPr lang="ru-R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ru-RU" sz="1100" u="none" strike="noStrike" dirty="0" smtClean="0">
                          <a:effectLst/>
                        </a:rPr>
                        <a:t>Район</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u="none" strike="noStrike" dirty="0" smtClean="0">
                          <a:effectLst/>
                        </a:rPr>
                        <a:t>План</a:t>
                      </a:r>
                      <a:endParaRPr lang="ru-RU" sz="1100" b="0" i="0" u="none" strike="noStrike" dirty="0">
                        <a:solidFill>
                          <a:srgbClr val="000000"/>
                        </a:solidFill>
                        <a:effectLst/>
                        <a:latin typeface="Times New Roman" panose="02020603050405020304" pitchFamily="18" charset="0"/>
                      </a:endParaRPr>
                    </a:p>
                  </a:txBody>
                  <a:tcPr marL="7145" marR="7145" marT="7145" marB="0" anchor="ctr"/>
                </a:tc>
                <a:tc>
                  <a:txBody>
                    <a:bodyPr/>
                    <a:lstStyle/>
                    <a:p>
                      <a:pPr algn="ctr" fontAlgn="ctr"/>
                      <a:r>
                        <a:rPr lang="ru-RU" sz="1100" u="none" strike="noStrike" dirty="0" smtClean="0">
                          <a:effectLst/>
                        </a:rPr>
                        <a:t>Выполнение</a:t>
                      </a:r>
                      <a:endParaRPr lang="ru-RU" sz="1100" b="0" i="0" u="none" strike="noStrike" dirty="0">
                        <a:solidFill>
                          <a:srgbClr val="000000"/>
                        </a:solidFill>
                        <a:effectLst/>
                        <a:latin typeface="Calibri" panose="020F0502020204030204" pitchFamily="34" charset="0"/>
                      </a:endParaRPr>
                    </a:p>
                  </a:txBody>
                  <a:tcPr marL="7145" marR="7145" marT="7145" marB="0" anchor="ctr"/>
                </a:tc>
                <a:extLst>
                  <a:ext uri="{0D108BD9-81ED-4DB2-BD59-A6C34878D82A}">
                    <a16:rowId xmlns="" xmlns:a16="http://schemas.microsoft.com/office/drawing/2014/main" val="3975613368"/>
                  </a:ext>
                </a:extLst>
              </a:tr>
              <a:tr h="249750">
                <a:tc>
                  <a:txBody>
                    <a:bodyPr/>
                    <a:lstStyle/>
                    <a:p>
                      <a:pPr algn="ctr" fontAlgn="b"/>
                      <a:r>
                        <a:rPr lang="ru-RU" sz="1100" u="none" strike="noStrike" dirty="0">
                          <a:effectLst/>
                        </a:rPr>
                        <a:t>28</a:t>
                      </a:r>
                      <a:endParaRPr lang="ru-R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72000" algn="l" fontAlgn="ctr"/>
                      <a:r>
                        <a:rPr lang="ru-RU" sz="1100" u="none" strike="noStrike" dirty="0">
                          <a:effectLst/>
                        </a:rPr>
                        <a:t>Набережные Челны </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effectLst/>
                        </a:rPr>
                        <a:t>300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effectLst/>
                        </a:rPr>
                        <a:t>786</a:t>
                      </a:r>
                      <a:endParaRPr lang="ru-R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4191387749"/>
                  </a:ext>
                </a:extLst>
              </a:tr>
              <a:tr h="249750">
                <a:tc>
                  <a:txBody>
                    <a:bodyPr/>
                    <a:lstStyle/>
                    <a:p>
                      <a:pPr algn="ctr" fontAlgn="b"/>
                      <a:r>
                        <a:rPr lang="ru-RU" sz="1100" u="none" strike="noStrike">
                          <a:effectLst/>
                        </a:rPr>
                        <a:t>29</a:t>
                      </a:r>
                      <a:endParaRPr lang="ru-RU" sz="1100" b="0" i="0" u="none" strike="noStrike">
                        <a:solidFill>
                          <a:srgbClr val="000000"/>
                        </a:solidFill>
                        <a:effectLst/>
                        <a:latin typeface="Calibri" panose="020F0502020204030204" pitchFamily="34" charset="0"/>
                      </a:endParaRPr>
                    </a:p>
                  </a:txBody>
                  <a:tcPr marL="9525" marR="9525" marT="9525" marB="0" anchor="ctr"/>
                </a:tc>
                <a:tc>
                  <a:txBody>
                    <a:bodyPr/>
                    <a:lstStyle/>
                    <a:p>
                      <a:pPr marL="72000" algn="l" fontAlgn="ctr"/>
                      <a:r>
                        <a:rPr lang="ru-RU" sz="1100" u="none" strike="noStrike" dirty="0" smtClean="0">
                          <a:effectLst/>
                        </a:rPr>
                        <a:t>Нижнекамский </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205</a:t>
                      </a:r>
                      <a:endParaRPr lang="ru-RU"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195</a:t>
                      </a:r>
                      <a:endParaRPr lang="ru-RU"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871051880"/>
                  </a:ext>
                </a:extLst>
              </a:tr>
              <a:tr h="249750">
                <a:tc>
                  <a:txBody>
                    <a:bodyPr/>
                    <a:lstStyle/>
                    <a:p>
                      <a:pPr algn="ctr" fontAlgn="b"/>
                      <a:r>
                        <a:rPr lang="ru-RU" sz="1100" u="none" strike="noStrike">
                          <a:effectLst/>
                        </a:rPr>
                        <a:t>30</a:t>
                      </a:r>
                      <a:endParaRPr lang="ru-RU" sz="1100" b="0" i="0" u="none" strike="noStrike">
                        <a:solidFill>
                          <a:srgbClr val="000000"/>
                        </a:solidFill>
                        <a:effectLst/>
                        <a:latin typeface="Calibri" panose="020F0502020204030204" pitchFamily="34" charset="0"/>
                      </a:endParaRPr>
                    </a:p>
                  </a:txBody>
                  <a:tcPr marL="9525" marR="9525" marT="9525" marB="0" anchor="ctr"/>
                </a:tc>
                <a:tc>
                  <a:txBody>
                    <a:bodyPr/>
                    <a:lstStyle/>
                    <a:p>
                      <a:pPr marL="72000" algn="l" fontAlgn="ctr"/>
                      <a:r>
                        <a:rPr lang="ru-RU" sz="1100" u="none" strike="noStrike" dirty="0" err="1">
                          <a:effectLst/>
                        </a:rPr>
                        <a:t>Нурлатский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320</a:t>
                      </a:r>
                      <a:endParaRPr lang="ru-RU"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401</a:t>
                      </a:r>
                      <a:endParaRPr lang="ru-RU"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832357184"/>
                  </a:ext>
                </a:extLst>
              </a:tr>
              <a:tr h="249750">
                <a:tc>
                  <a:txBody>
                    <a:bodyPr/>
                    <a:lstStyle/>
                    <a:p>
                      <a:pPr algn="ctr" fontAlgn="b"/>
                      <a:r>
                        <a:rPr lang="ru-RU" sz="1100" u="none" strike="noStrike">
                          <a:effectLst/>
                        </a:rPr>
                        <a:t>31</a:t>
                      </a:r>
                      <a:endParaRPr lang="ru-RU" sz="1100" b="0" i="0" u="none" strike="noStrike">
                        <a:solidFill>
                          <a:srgbClr val="000000"/>
                        </a:solidFill>
                        <a:effectLst/>
                        <a:latin typeface="Calibri" panose="020F0502020204030204" pitchFamily="34" charset="0"/>
                      </a:endParaRPr>
                    </a:p>
                  </a:txBody>
                  <a:tcPr marL="9525" marR="9525" marT="9525" marB="0" anchor="ctr"/>
                </a:tc>
                <a:tc>
                  <a:txBody>
                    <a:bodyPr/>
                    <a:lstStyle/>
                    <a:p>
                      <a:pPr marL="72000" algn="l" fontAlgn="ctr"/>
                      <a:r>
                        <a:rPr lang="ru-RU" sz="1100" u="none" strike="noStrike" dirty="0">
                          <a:effectLst/>
                        </a:rPr>
                        <a:t>Рыбно-</a:t>
                      </a:r>
                      <a:r>
                        <a:rPr lang="ru-RU" sz="1100" u="none" strike="noStrike" dirty="0" err="1">
                          <a:effectLst/>
                        </a:rPr>
                        <a:t>Слободский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230</a:t>
                      </a:r>
                      <a:endParaRPr lang="ru-RU"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316</a:t>
                      </a:r>
                      <a:endParaRPr lang="ru-RU"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852870540"/>
                  </a:ext>
                </a:extLst>
              </a:tr>
              <a:tr h="249750">
                <a:tc>
                  <a:txBody>
                    <a:bodyPr/>
                    <a:lstStyle/>
                    <a:p>
                      <a:pPr algn="ctr" fontAlgn="b"/>
                      <a:r>
                        <a:rPr lang="ru-RU" sz="1100" u="none" strike="noStrike">
                          <a:effectLst/>
                        </a:rPr>
                        <a:t>32</a:t>
                      </a:r>
                      <a:endParaRPr lang="ru-RU" sz="1100" b="0" i="0" u="none" strike="noStrike">
                        <a:solidFill>
                          <a:srgbClr val="000000"/>
                        </a:solidFill>
                        <a:effectLst/>
                        <a:latin typeface="Calibri" panose="020F0502020204030204" pitchFamily="34" charset="0"/>
                      </a:endParaRPr>
                    </a:p>
                  </a:txBody>
                  <a:tcPr marL="9525" marR="9525" marT="9525" marB="0" anchor="ctr"/>
                </a:tc>
                <a:tc>
                  <a:txBody>
                    <a:bodyPr/>
                    <a:lstStyle/>
                    <a:p>
                      <a:pPr marL="72000" algn="l" fontAlgn="ctr"/>
                      <a:r>
                        <a:rPr lang="ru-RU" sz="1100" u="none" strike="noStrike" dirty="0">
                          <a:effectLst/>
                        </a:rPr>
                        <a:t>Сабинский </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115</a:t>
                      </a:r>
                      <a:endParaRPr lang="ru-RU"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265</a:t>
                      </a:r>
                      <a:endParaRPr lang="ru-RU"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3030082033"/>
                  </a:ext>
                </a:extLst>
              </a:tr>
              <a:tr h="249750">
                <a:tc>
                  <a:txBody>
                    <a:bodyPr/>
                    <a:lstStyle/>
                    <a:p>
                      <a:pPr algn="ctr" fontAlgn="b"/>
                      <a:r>
                        <a:rPr lang="ru-RU" sz="1100" u="none" strike="noStrike">
                          <a:effectLst/>
                        </a:rPr>
                        <a:t>33</a:t>
                      </a:r>
                      <a:endParaRPr lang="ru-RU" sz="1100" b="0" i="0" u="none" strike="noStrike">
                        <a:solidFill>
                          <a:srgbClr val="000000"/>
                        </a:solidFill>
                        <a:effectLst/>
                        <a:latin typeface="Calibri" panose="020F0502020204030204" pitchFamily="34" charset="0"/>
                      </a:endParaRPr>
                    </a:p>
                  </a:txBody>
                  <a:tcPr marL="9525" marR="9525" marT="9525" marB="0" anchor="ctr"/>
                </a:tc>
                <a:tc>
                  <a:txBody>
                    <a:bodyPr/>
                    <a:lstStyle/>
                    <a:p>
                      <a:pPr marL="72000" algn="l" fontAlgn="ctr"/>
                      <a:r>
                        <a:rPr lang="ru-RU" sz="1100" u="none" strike="noStrike" dirty="0" err="1">
                          <a:effectLst/>
                        </a:rPr>
                        <a:t>Сармановский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effectLst/>
                        </a:rPr>
                        <a:t>504</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764</a:t>
                      </a:r>
                      <a:endParaRPr lang="ru-RU"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2907614938"/>
                  </a:ext>
                </a:extLst>
              </a:tr>
              <a:tr h="249750">
                <a:tc>
                  <a:txBody>
                    <a:bodyPr/>
                    <a:lstStyle/>
                    <a:p>
                      <a:pPr algn="ctr" fontAlgn="b"/>
                      <a:r>
                        <a:rPr lang="ru-RU" sz="1100" u="none" strike="noStrike">
                          <a:effectLst/>
                        </a:rPr>
                        <a:t>34</a:t>
                      </a:r>
                      <a:endParaRPr lang="ru-RU" sz="1100" b="0" i="0" u="none" strike="noStrike">
                        <a:solidFill>
                          <a:srgbClr val="000000"/>
                        </a:solidFill>
                        <a:effectLst/>
                        <a:latin typeface="Calibri" panose="020F0502020204030204" pitchFamily="34" charset="0"/>
                      </a:endParaRPr>
                    </a:p>
                  </a:txBody>
                  <a:tcPr marL="9525" marR="9525" marT="9525" marB="0" anchor="ctr"/>
                </a:tc>
                <a:tc>
                  <a:txBody>
                    <a:bodyPr/>
                    <a:lstStyle/>
                    <a:p>
                      <a:pPr marL="72000" algn="l" fontAlgn="ctr"/>
                      <a:r>
                        <a:rPr lang="ru-RU" sz="1100" u="none" strike="noStrike" dirty="0">
                          <a:effectLst/>
                        </a:rPr>
                        <a:t>Спасский </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effectLst/>
                        </a:rPr>
                        <a:t>325</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332</a:t>
                      </a:r>
                      <a:endParaRPr lang="ru-RU"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761431369"/>
                  </a:ext>
                </a:extLst>
              </a:tr>
              <a:tr h="238812">
                <a:tc>
                  <a:txBody>
                    <a:bodyPr/>
                    <a:lstStyle/>
                    <a:p>
                      <a:pPr algn="ctr" fontAlgn="b"/>
                      <a:r>
                        <a:rPr lang="ru-RU" sz="1100" u="none" strike="noStrike">
                          <a:effectLst/>
                        </a:rPr>
                        <a:t>35</a:t>
                      </a:r>
                      <a:endParaRPr lang="ru-RU" sz="1100" b="0" i="0" u="none" strike="noStrike">
                        <a:solidFill>
                          <a:srgbClr val="000000"/>
                        </a:solidFill>
                        <a:effectLst/>
                        <a:latin typeface="Calibri" panose="020F0502020204030204" pitchFamily="34" charset="0"/>
                      </a:endParaRPr>
                    </a:p>
                  </a:txBody>
                  <a:tcPr marL="9525" marR="9525" marT="9525" marB="0" anchor="ctr"/>
                </a:tc>
                <a:tc>
                  <a:txBody>
                    <a:bodyPr/>
                    <a:lstStyle/>
                    <a:p>
                      <a:pPr marL="72000" algn="l" fontAlgn="ctr"/>
                      <a:r>
                        <a:rPr lang="ru-RU" sz="1100" u="none" strike="noStrike" dirty="0" err="1">
                          <a:effectLst/>
                        </a:rPr>
                        <a:t>Тетюшский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effectLst/>
                        </a:rPr>
                        <a:t>150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884</a:t>
                      </a:r>
                      <a:endParaRPr lang="ru-RU"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2184552864"/>
                  </a:ext>
                </a:extLst>
              </a:tr>
              <a:tr h="249750">
                <a:tc>
                  <a:txBody>
                    <a:bodyPr/>
                    <a:lstStyle/>
                    <a:p>
                      <a:pPr algn="ctr" fontAlgn="b"/>
                      <a:r>
                        <a:rPr lang="ru-RU" sz="1100" u="none" strike="noStrike">
                          <a:effectLst/>
                        </a:rPr>
                        <a:t>36</a:t>
                      </a:r>
                      <a:endParaRPr lang="ru-RU" sz="1100" b="0" i="0" u="none" strike="noStrike">
                        <a:solidFill>
                          <a:srgbClr val="000000"/>
                        </a:solidFill>
                        <a:effectLst/>
                        <a:latin typeface="Calibri" panose="020F0502020204030204" pitchFamily="34" charset="0"/>
                      </a:endParaRPr>
                    </a:p>
                  </a:txBody>
                  <a:tcPr marL="9525" marR="9525" marT="9525" marB="0" anchor="ctr"/>
                </a:tc>
                <a:tc>
                  <a:txBody>
                    <a:bodyPr/>
                    <a:lstStyle/>
                    <a:p>
                      <a:pPr marL="72000" algn="l" fontAlgn="ctr"/>
                      <a:r>
                        <a:rPr lang="ru-RU" sz="1100" u="none" strike="noStrike" dirty="0">
                          <a:effectLst/>
                        </a:rPr>
                        <a:t>Тукаевский </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effectLst/>
                        </a:rPr>
                        <a:t>100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effectLst/>
                        </a:rPr>
                        <a:t>100</a:t>
                      </a:r>
                      <a:endParaRPr lang="ru-R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3305426556"/>
                  </a:ext>
                </a:extLst>
              </a:tr>
              <a:tr h="249750">
                <a:tc>
                  <a:txBody>
                    <a:bodyPr/>
                    <a:lstStyle/>
                    <a:p>
                      <a:pPr algn="ctr" fontAlgn="b"/>
                      <a:r>
                        <a:rPr lang="ru-RU" sz="1100" u="none" strike="noStrike" dirty="0">
                          <a:effectLst/>
                        </a:rPr>
                        <a:t>37</a:t>
                      </a:r>
                      <a:endParaRPr lang="ru-R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72000" algn="l" fontAlgn="ctr"/>
                      <a:r>
                        <a:rPr lang="ru-RU" sz="1100" u="none" strike="noStrike" dirty="0" err="1">
                          <a:effectLst/>
                        </a:rPr>
                        <a:t>Тюлячинский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effectLst/>
                        </a:rPr>
                        <a:t>90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effectLst/>
                        </a:rPr>
                        <a:t>252</a:t>
                      </a:r>
                      <a:endParaRPr lang="ru-R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2327630405"/>
                  </a:ext>
                </a:extLst>
              </a:tr>
              <a:tr h="249750">
                <a:tc>
                  <a:txBody>
                    <a:bodyPr/>
                    <a:lstStyle/>
                    <a:p>
                      <a:pPr algn="ctr" fontAlgn="b"/>
                      <a:r>
                        <a:rPr lang="ru-RU" sz="1100" u="none" strike="noStrike" dirty="0">
                          <a:effectLst/>
                        </a:rPr>
                        <a:t>38</a:t>
                      </a:r>
                      <a:endParaRPr lang="ru-R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72000" algn="l" fontAlgn="ctr"/>
                      <a:r>
                        <a:rPr lang="ru-RU" sz="1100" u="none" strike="noStrike" dirty="0" err="1">
                          <a:effectLst/>
                        </a:rPr>
                        <a:t>Чистопольский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effectLst/>
                        </a:rPr>
                        <a:t>339</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effectLst/>
                        </a:rPr>
                        <a:t>820</a:t>
                      </a:r>
                      <a:endParaRPr lang="ru-R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081266237"/>
                  </a:ext>
                </a:extLst>
              </a:tr>
              <a:tr h="249750">
                <a:tc>
                  <a:txBody>
                    <a:bodyPr/>
                    <a:lstStyle/>
                    <a:p>
                      <a:pPr algn="ctr" fontAlgn="b"/>
                      <a:r>
                        <a:rPr lang="ru-RU" sz="1100" u="none" strike="noStrike" dirty="0">
                          <a:effectLst/>
                        </a:rPr>
                        <a:t>39</a:t>
                      </a:r>
                      <a:endParaRPr lang="ru-R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72000" algn="l" fontAlgn="ctr"/>
                      <a:r>
                        <a:rPr lang="ru-RU" sz="1100" u="none" strike="noStrike" dirty="0" err="1">
                          <a:effectLst/>
                        </a:rPr>
                        <a:t>Ютазинский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230</a:t>
                      </a:r>
                      <a:endParaRPr lang="ru-RU"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effectLst/>
                        </a:rPr>
                        <a:t>312</a:t>
                      </a:r>
                      <a:endParaRPr lang="ru-R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4098422251"/>
                  </a:ext>
                </a:extLst>
              </a:tr>
            </a:tbl>
          </a:graphicData>
        </a:graphic>
      </p:graphicFrame>
    </p:spTree>
    <p:extLst>
      <p:ext uri="{BB962C8B-B14F-4D97-AF65-F5344CB8AC3E}">
        <p14:creationId xmlns:p14="http://schemas.microsoft.com/office/powerpoint/2010/main" val="24051910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62842" y="129478"/>
            <a:ext cx="11289323" cy="523220"/>
          </a:xfrm>
          <a:prstGeom prst="rect">
            <a:avLst/>
          </a:prstGeom>
        </p:spPr>
        <p:txBody>
          <a:bodyPr wrap="square">
            <a:spAutoFit/>
          </a:bodyPr>
          <a:lstStyle/>
          <a:p>
            <a:pPr algn="ctr"/>
            <a:r>
              <a:rPr lang="ru-RU" sz="2800" spc="100" dirty="0">
                <a:solidFill>
                  <a:schemeClr val="accent5">
                    <a:lumMod val="75000"/>
                  </a:schemeClr>
                </a:solidFill>
                <a:latin typeface="Arial Narrow" panose="020B0606020202030204" pitchFamily="34" charset="0"/>
              </a:rPr>
              <a:t>Выполнение плановых показателей </a:t>
            </a:r>
            <a:r>
              <a:rPr lang="ru-RU" sz="2800" spc="100" dirty="0" smtClean="0">
                <a:solidFill>
                  <a:schemeClr val="accent5">
                    <a:lumMod val="75000"/>
                  </a:schemeClr>
                </a:solidFill>
                <a:latin typeface="Arial Narrow" panose="020B0606020202030204" pitchFamily="34" charset="0"/>
              </a:rPr>
              <a:t>муниципальными архивами </a:t>
            </a:r>
            <a:endParaRPr lang="ru-RU" sz="2800" spc="100" dirty="0">
              <a:solidFill>
                <a:schemeClr val="accent5">
                  <a:lumMod val="75000"/>
                </a:schemeClr>
              </a:solidFill>
              <a:latin typeface="Arial Narrow" panose="020B0606020202030204" pitchFamily="34" charset="0"/>
            </a:endParaRPr>
          </a:p>
        </p:txBody>
      </p:sp>
      <p:sp>
        <p:nvSpPr>
          <p:cNvPr id="5" name="Скругленный прямоугольник 4"/>
          <p:cNvSpPr/>
          <p:nvPr/>
        </p:nvSpPr>
        <p:spPr>
          <a:xfrm>
            <a:off x="863148" y="685602"/>
            <a:ext cx="10311875" cy="442674"/>
          </a:xfrm>
          <a:prstGeom prst="roundRect">
            <a:avLst/>
          </a:prstGeom>
          <a:ln/>
        </p:spPr>
        <p:style>
          <a:lnRef idx="0">
            <a:schemeClr val="accent5"/>
          </a:lnRef>
          <a:fillRef idx="3">
            <a:schemeClr val="accent5"/>
          </a:fillRef>
          <a:effectRef idx="3">
            <a:schemeClr val="accent5"/>
          </a:effectRef>
          <a:fontRef idx="minor">
            <a:schemeClr val="lt1"/>
          </a:fontRef>
        </p:style>
        <p:txBody>
          <a:bodyPr wrap="square">
            <a:spAutoFit/>
          </a:bodyPr>
          <a:lstStyle/>
          <a:p>
            <a:pPr algn="ctr" fontAlgn="ctr"/>
            <a:r>
              <a:rPr lang="ru-RU" sz="2000" dirty="0" smtClean="0">
                <a:latin typeface="Arial" panose="020B0604020202020204" pitchFamily="34" charset="0"/>
                <a:cs typeface="Arial" panose="020B0604020202020204" pitchFamily="34" charset="0"/>
              </a:rPr>
              <a:t>Упорядочение документов в 2019 году</a:t>
            </a:r>
            <a:endParaRPr lang="ru-RU" sz="2000" dirty="0">
              <a:solidFill>
                <a:srgbClr val="000000"/>
              </a:solidFill>
              <a:latin typeface="Arial" panose="020B0604020202020204" pitchFamily="34" charset="0"/>
              <a:cs typeface="Arial" panose="020B0604020202020204" pitchFamily="34" charset="0"/>
            </a:endParaRPr>
          </a:p>
        </p:txBody>
      </p:sp>
      <p:sp>
        <p:nvSpPr>
          <p:cNvPr id="9" name="Прямоугольник 8"/>
          <p:cNvSpPr/>
          <p:nvPr/>
        </p:nvSpPr>
        <p:spPr>
          <a:xfrm>
            <a:off x="6219582" y="4002651"/>
            <a:ext cx="5097135" cy="307777"/>
          </a:xfrm>
          <a:prstGeom prst="rect">
            <a:avLst/>
          </a:prstGeom>
        </p:spPr>
        <p:txBody>
          <a:bodyPr wrap="square">
            <a:spAutoFit/>
          </a:bodyPr>
          <a:lstStyle/>
          <a:p>
            <a:pPr fontAlgn="ctr"/>
            <a:r>
              <a:rPr lang="ru-RU" sz="1400" dirty="0" smtClean="0">
                <a:solidFill>
                  <a:srgbClr val="FF0000"/>
                </a:solidFill>
              </a:rPr>
              <a:t>Муниципальные архивы, не выполнившие показатели</a:t>
            </a:r>
            <a:endParaRPr lang="ru-RU" sz="1400" dirty="0">
              <a:solidFill>
                <a:srgbClr val="FF0000"/>
              </a:solidFill>
              <a:latin typeface="Calibri" panose="020F050202020403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700211026"/>
              </p:ext>
            </p:extLst>
          </p:nvPr>
        </p:nvGraphicFramePr>
        <p:xfrm>
          <a:off x="6307505" y="4310428"/>
          <a:ext cx="4867518" cy="2377824"/>
        </p:xfrm>
        <a:graphic>
          <a:graphicData uri="http://schemas.openxmlformats.org/drawingml/2006/table">
            <a:tbl>
              <a:tblPr bandRow="1">
                <a:tableStyleId>{5DA37D80-6434-44D0-A028-1B22A696006F}</a:tableStyleId>
              </a:tblPr>
              <a:tblGrid>
                <a:gridCol w="321771">
                  <a:extLst>
                    <a:ext uri="{9D8B030D-6E8A-4147-A177-3AD203B41FA5}">
                      <a16:colId xmlns="" xmlns:a16="http://schemas.microsoft.com/office/drawing/2014/main" val="129099425"/>
                    </a:ext>
                  </a:extLst>
                </a:gridCol>
                <a:gridCol w="2376828">
                  <a:extLst>
                    <a:ext uri="{9D8B030D-6E8A-4147-A177-3AD203B41FA5}">
                      <a16:colId xmlns="" xmlns:a16="http://schemas.microsoft.com/office/drawing/2014/main" val="2650005097"/>
                    </a:ext>
                  </a:extLst>
                </a:gridCol>
                <a:gridCol w="1067579">
                  <a:extLst>
                    <a:ext uri="{9D8B030D-6E8A-4147-A177-3AD203B41FA5}">
                      <a16:colId xmlns="" xmlns:a16="http://schemas.microsoft.com/office/drawing/2014/main" val="1097834515"/>
                    </a:ext>
                  </a:extLst>
                </a:gridCol>
                <a:gridCol w="1101340">
                  <a:extLst>
                    <a:ext uri="{9D8B030D-6E8A-4147-A177-3AD203B41FA5}">
                      <a16:colId xmlns="" xmlns:a16="http://schemas.microsoft.com/office/drawing/2014/main" val="1703728260"/>
                    </a:ext>
                  </a:extLst>
                </a:gridCol>
              </a:tblGrid>
              <a:tr h="325186">
                <a:tc>
                  <a:txBody>
                    <a:bodyPr/>
                    <a:lstStyle/>
                    <a:p>
                      <a:pPr algn="ctr" fontAlgn="ctr"/>
                      <a:r>
                        <a:rPr lang="ru-RU" sz="1100" u="none" strike="noStrike" dirty="0">
                          <a:effectLst/>
                        </a:rPr>
                        <a:t>№ п/п</a:t>
                      </a:r>
                      <a:endParaRPr lang="ru-R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ru-RU" sz="1200" u="none" strike="noStrike" dirty="0">
                          <a:effectLst/>
                        </a:rPr>
                        <a:t>Район</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u="none" strike="noStrike" dirty="0" smtClean="0">
                          <a:effectLst/>
                        </a:rPr>
                        <a:t>План</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u="none" strike="noStrike" dirty="0" smtClean="0">
                          <a:effectLst/>
                        </a:rPr>
                        <a:t>Выполнение</a:t>
                      </a:r>
                      <a:endParaRPr lang="ru-RU" sz="1100" b="0" i="0" u="none" strike="noStrike" dirty="0">
                        <a:solidFill>
                          <a:srgbClr val="0061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894614111"/>
                  </a:ext>
                </a:extLst>
              </a:tr>
              <a:tr h="225891">
                <a:tc>
                  <a:txBody>
                    <a:bodyPr/>
                    <a:lstStyle/>
                    <a:p>
                      <a:pPr algn="ctr" fontAlgn="b"/>
                      <a:r>
                        <a:rPr lang="ru-RU" sz="1100" u="none" strike="noStrike" dirty="0">
                          <a:effectLst/>
                        </a:rPr>
                        <a:t>1</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dirty="0" err="1">
                          <a:effectLst/>
                        </a:rPr>
                        <a:t>Альметьевский</a:t>
                      </a:r>
                      <a:r>
                        <a:rPr lang="ru-RU" sz="1200" u="none" strike="noStrike" dirty="0">
                          <a:effectLst/>
                        </a:rPr>
                        <a:t> </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400</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effectLst/>
                        </a:rPr>
                        <a:t>116</a:t>
                      </a:r>
                      <a:endParaRPr lang="ru-RU" sz="1100" b="0" i="0" u="none" strike="noStrike" dirty="0">
                        <a:solidFill>
                          <a:srgbClr val="9C0006"/>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502535452"/>
                  </a:ext>
                </a:extLst>
              </a:tr>
              <a:tr h="225891">
                <a:tc>
                  <a:txBody>
                    <a:bodyPr/>
                    <a:lstStyle/>
                    <a:p>
                      <a:pPr algn="ctr" fontAlgn="b"/>
                      <a:r>
                        <a:rPr lang="ru-RU" sz="1100" u="none" strike="noStrike" dirty="0">
                          <a:effectLst/>
                        </a:rPr>
                        <a:t>2</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dirty="0" err="1">
                          <a:effectLst/>
                        </a:rPr>
                        <a:t>Атнинский</a:t>
                      </a:r>
                      <a:r>
                        <a:rPr lang="ru-RU" sz="1200" u="none" strike="noStrike" dirty="0">
                          <a:effectLst/>
                        </a:rPr>
                        <a:t> </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264</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227</a:t>
                      </a:r>
                      <a:endParaRPr lang="ru-RU" sz="1100" b="0" i="0" u="none" strike="noStrike">
                        <a:solidFill>
                          <a:srgbClr val="9C0006"/>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2776510990"/>
                  </a:ext>
                </a:extLst>
              </a:tr>
              <a:tr h="225891">
                <a:tc>
                  <a:txBody>
                    <a:bodyPr/>
                    <a:lstStyle/>
                    <a:p>
                      <a:pPr algn="ctr" fontAlgn="b"/>
                      <a:r>
                        <a:rPr lang="ru-RU" sz="1100" u="none" strike="noStrike">
                          <a:effectLst/>
                        </a:rPr>
                        <a:t>3</a:t>
                      </a:r>
                      <a:endParaRPr lang="ru-RU" sz="1100" b="0" i="0" u="none" strike="noStrike">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dirty="0" err="1">
                          <a:effectLst/>
                        </a:rPr>
                        <a:t>Верхнеуслонский</a:t>
                      </a:r>
                      <a:r>
                        <a:rPr lang="ru-RU" sz="1200" u="none" strike="noStrike" dirty="0">
                          <a:effectLst/>
                        </a:rPr>
                        <a:t> </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480</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460</a:t>
                      </a:r>
                      <a:endParaRPr lang="ru-RU" sz="1100" b="0" i="0" u="none" strike="noStrike">
                        <a:solidFill>
                          <a:srgbClr val="9C0006"/>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3116746393"/>
                  </a:ext>
                </a:extLst>
              </a:tr>
              <a:tr h="225891">
                <a:tc>
                  <a:txBody>
                    <a:bodyPr/>
                    <a:lstStyle/>
                    <a:p>
                      <a:pPr algn="ctr" fontAlgn="b"/>
                      <a:r>
                        <a:rPr lang="ru-RU" sz="1100" u="none" strike="noStrike">
                          <a:effectLst/>
                        </a:rPr>
                        <a:t>4</a:t>
                      </a:r>
                      <a:endParaRPr lang="ru-RU" sz="1100" b="0" i="0" u="none" strike="noStrike">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dirty="0" err="1">
                          <a:effectLst/>
                        </a:rPr>
                        <a:t>Зеленодольский</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300</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effectLst/>
                        </a:rPr>
                        <a:t>207</a:t>
                      </a:r>
                      <a:endParaRPr lang="ru-RU" sz="1100" b="0" i="0" u="none" strike="noStrike" dirty="0">
                        <a:solidFill>
                          <a:srgbClr val="9C0006"/>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3720640027"/>
                  </a:ext>
                </a:extLst>
              </a:tr>
              <a:tr h="225891">
                <a:tc>
                  <a:txBody>
                    <a:bodyPr/>
                    <a:lstStyle/>
                    <a:p>
                      <a:pPr algn="ctr" fontAlgn="b"/>
                      <a:r>
                        <a:rPr lang="ru-RU" sz="1100" u="none" strike="noStrike">
                          <a:effectLst/>
                        </a:rPr>
                        <a:t>5</a:t>
                      </a:r>
                      <a:endParaRPr lang="ru-RU" sz="1100" b="0" i="0" u="none" strike="noStrike">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dirty="0" err="1">
                          <a:effectLst/>
                        </a:rPr>
                        <a:t>Кайбицкий</a:t>
                      </a:r>
                      <a:r>
                        <a:rPr lang="ru-RU" sz="1200" u="none" strike="noStrike" dirty="0">
                          <a:effectLst/>
                        </a:rPr>
                        <a:t> </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132</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105</a:t>
                      </a:r>
                      <a:endParaRPr lang="ru-RU" sz="1100" b="0" i="0" u="none" strike="noStrike">
                        <a:solidFill>
                          <a:srgbClr val="9C0006"/>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820108852"/>
                  </a:ext>
                </a:extLst>
              </a:tr>
              <a:tr h="225891">
                <a:tc>
                  <a:txBody>
                    <a:bodyPr/>
                    <a:lstStyle/>
                    <a:p>
                      <a:pPr algn="ctr" fontAlgn="b"/>
                      <a:r>
                        <a:rPr lang="ru-RU" sz="1100" u="none" strike="noStrike">
                          <a:effectLst/>
                        </a:rPr>
                        <a:t>6</a:t>
                      </a:r>
                      <a:endParaRPr lang="ru-RU" sz="1100" b="0" i="0" u="none" strike="noStrike">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dirty="0">
                          <a:effectLst/>
                        </a:rPr>
                        <a:t>Камско-</a:t>
                      </a:r>
                      <a:r>
                        <a:rPr lang="ru-RU" sz="1200" u="none" strike="noStrike" dirty="0" err="1">
                          <a:effectLst/>
                        </a:rPr>
                        <a:t>Устьинский</a:t>
                      </a:r>
                      <a:r>
                        <a:rPr lang="ru-RU" sz="1200" u="none" strike="noStrike" dirty="0">
                          <a:effectLst/>
                        </a:rPr>
                        <a:t> </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150</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8</a:t>
                      </a:r>
                      <a:endParaRPr lang="ru-RU" sz="1100" b="0" i="0" u="none" strike="noStrike">
                        <a:solidFill>
                          <a:srgbClr val="9C0006"/>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873393149"/>
                  </a:ext>
                </a:extLst>
              </a:tr>
              <a:tr h="225891">
                <a:tc>
                  <a:txBody>
                    <a:bodyPr/>
                    <a:lstStyle/>
                    <a:p>
                      <a:pPr algn="ctr" fontAlgn="b"/>
                      <a:r>
                        <a:rPr lang="ru-RU" sz="1100" u="none" strike="noStrike">
                          <a:effectLst/>
                        </a:rPr>
                        <a:t>7</a:t>
                      </a:r>
                      <a:endParaRPr lang="ru-RU" sz="1100" b="0" i="0" u="none" strike="noStrike">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dirty="0" err="1">
                          <a:effectLst/>
                        </a:rPr>
                        <a:t>Лаишевский</a:t>
                      </a:r>
                      <a:r>
                        <a:rPr lang="ru-RU" sz="1200" u="none" strike="noStrike" dirty="0">
                          <a:effectLst/>
                        </a:rPr>
                        <a:t> </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432</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407</a:t>
                      </a:r>
                      <a:endParaRPr lang="ru-RU" sz="1100" b="0" i="0" u="none" strike="noStrike">
                        <a:solidFill>
                          <a:srgbClr val="9C0006"/>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71897516"/>
                  </a:ext>
                </a:extLst>
              </a:tr>
              <a:tr h="225891">
                <a:tc>
                  <a:txBody>
                    <a:bodyPr/>
                    <a:lstStyle/>
                    <a:p>
                      <a:pPr algn="ctr" fontAlgn="b"/>
                      <a:r>
                        <a:rPr lang="ru-RU" sz="1100" u="none" strike="noStrike">
                          <a:effectLst/>
                        </a:rPr>
                        <a:t>8</a:t>
                      </a:r>
                      <a:endParaRPr lang="ru-RU" sz="1100" b="0" i="0" u="none" strike="noStrike">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dirty="0" err="1">
                          <a:effectLst/>
                        </a:rPr>
                        <a:t>Пестречинский</a:t>
                      </a:r>
                      <a:r>
                        <a:rPr lang="ru-RU" sz="1200" u="none" strike="noStrike" dirty="0">
                          <a:effectLst/>
                        </a:rPr>
                        <a:t> </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250</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29</a:t>
                      </a:r>
                      <a:endParaRPr lang="ru-RU" sz="1100" b="0" i="0" u="none" strike="noStrike">
                        <a:solidFill>
                          <a:srgbClr val="9C0006"/>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350229503"/>
                  </a:ext>
                </a:extLst>
              </a:tr>
              <a:tr h="225891">
                <a:tc>
                  <a:txBody>
                    <a:bodyPr/>
                    <a:lstStyle/>
                    <a:p>
                      <a:pPr algn="ctr" fontAlgn="b"/>
                      <a:r>
                        <a:rPr lang="ru-RU" sz="1100" u="none" strike="noStrike" dirty="0">
                          <a:effectLst/>
                        </a:rPr>
                        <a:t>9</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dirty="0" err="1">
                          <a:effectLst/>
                        </a:rPr>
                        <a:t>Черемшанский</a:t>
                      </a:r>
                      <a:r>
                        <a:rPr lang="ru-RU" sz="1200" u="none" strike="noStrike" dirty="0">
                          <a:effectLst/>
                        </a:rPr>
                        <a:t> </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3</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effectLst/>
                        </a:rPr>
                        <a:t>2</a:t>
                      </a:r>
                      <a:endParaRPr lang="ru-RU" sz="1100" b="0" i="0" u="none" strike="noStrike" dirty="0">
                        <a:solidFill>
                          <a:srgbClr val="9C0006"/>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3015896486"/>
                  </a:ext>
                </a:extLst>
              </a:tr>
            </a:tbl>
          </a:graphicData>
        </a:graphic>
      </p:graphicFrame>
      <p:graphicFrame>
        <p:nvGraphicFramePr>
          <p:cNvPr id="4" name="Таблица 3"/>
          <p:cNvGraphicFramePr>
            <a:graphicFrameLocks noGrp="1"/>
          </p:cNvGraphicFramePr>
          <p:nvPr>
            <p:extLst/>
          </p:nvPr>
        </p:nvGraphicFramePr>
        <p:xfrm>
          <a:off x="863148" y="1218956"/>
          <a:ext cx="5168375" cy="5449676"/>
        </p:xfrm>
        <a:graphic>
          <a:graphicData uri="http://schemas.openxmlformats.org/drawingml/2006/table">
            <a:tbl>
              <a:tblPr bandRow="1">
                <a:tableStyleId>{E8B1032C-EA38-4F05-BA0D-38AFFFC7BED3}</a:tableStyleId>
              </a:tblPr>
              <a:tblGrid>
                <a:gridCol w="350190">
                  <a:extLst>
                    <a:ext uri="{9D8B030D-6E8A-4147-A177-3AD203B41FA5}">
                      <a16:colId xmlns="" xmlns:a16="http://schemas.microsoft.com/office/drawing/2014/main" val="289796657"/>
                    </a:ext>
                  </a:extLst>
                </a:gridCol>
                <a:gridCol w="2117792">
                  <a:extLst>
                    <a:ext uri="{9D8B030D-6E8A-4147-A177-3AD203B41FA5}">
                      <a16:colId xmlns="" xmlns:a16="http://schemas.microsoft.com/office/drawing/2014/main" val="3929202151"/>
                    </a:ext>
                  </a:extLst>
                </a:gridCol>
                <a:gridCol w="1328062">
                  <a:extLst>
                    <a:ext uri="{9D8B030D-6E8A-4147-A177-3AD203B41FA5}">
                      <a16:colId xmlns="" xmlns:a16="http://schemas.microsoft.com/office/drawing/2014/main" val="4139531799"/>
                    </a:ext>
                  </a:extLst>
                </a:gridCol>
                <a:gridCol w="1372331">
                  <a:extLst>
                    <a:ext uri="{9D8B030D-6E8A-4147-A177-3AD203B41FA5}">
                      <a16:colId xmlns="" xmlns:a16="http://schemas.microsoft.com/office/drawing/2014/main" val="608228920"/>
                    </a:ext>
                  </a:extLst>
                </a:gridCol>
              </a:tblGrid>
              <a:tr h="189148">
                <a:tc>
                  <a:txBody>
                    <a:bodyPr/>
                    <a:lstStyle/>
                    <a:p>
                      <a:pPr algn="ctr" fontAlgn="ctr"/>
                      <a:r>
                        <a:rPr lang="ru-RU" sz="1100" u="none" strike="noStrike" dirty="0">
                          <a:effectLst/>
                        </a:rPr>
                        <a:t>№ п/п</a:t>
                      </a:r>
                      <a:endParaRPr lang="ru-RU" sz="1100" b="0" i="0" u="none" strike="noStrike" dirty="0">
                        <a:solidFill>
                          <a:srgbClr val="000000"/>
                        </a:solidFill>
                        <a:effectLst/>
                        <a:latin typeface="Calibri" panose="020F0502020204030204" pitchFamily="34" charset="0"/>
                      </a:endParaRPr>
                    </a:p>
                  </a:txBody>
                  <a:tcPr marL="7400" marR="7400" marT="7400" marB="0" anchor="ctr"/>
                </a:tc>
                <a:tc>
                  <a:txBody>
                    <a:bodyPr/>
                    <a:lstStyle/>
                    <a:p>
                      <a:pPr algn="ctr" fontAlgn="ctr"/>
                      <a:r>
                        <a:rPr lang="ru-RU" sz="1100" u="none" strike="noStrike" dirty="0">
                          <a:effectLst/>
                        </a:rPr>
                        <a:t>Район</a:t>
                      </a:r>
                      <a:endParaRPr lang="ru-RU" sz="1100" b="0" i="0" u="none" strike="noStrike" dirty="0">
                        <a:solidFill>
                          <a:srgbClr val="000000"/>
                        </a:solidFill>
                        <a:effectLst/>
                        <a:latin typeface="Times New Roman" panose="02020603050405020304" pitchFamily="18" charset="0"/>
                      </a:endParaRPr>
                    </a:p>
                  </a:txBody>
                  <a:tcPr marL="7400" marR="7400" marT="7400" marB="0" anchor="ctr"/>
                </a:tc>
                <a:tc>
                  <a:txBody>
                    <a:bodyPr/>
                    <a:lstStyle/>
                    <a:p>
                      <a:pPr algn="ctr" fontAlgn="ctr"/>
                      <a:r>
                        <a:rPr lang="ru-RU" sz="1100" u="none" strike="noStrike" dirty="0" smtClean="0">
                          <a:effectLst/>
                        </a:rPr>
                        <a:t>План</a:t>
                      </a:r>
                      <a:endParaRPr lang="ru-RU" sz="1100" b="0" i="0" u="none" strike="noStrike" dirty="0">
                        <a:solidFill>
                          <a:srgbClr val="000000"/>
                        </a:solidFill>
                        <a:effectLst/>
                        <a:latin typeface="Times New Roman" panose="02020603050405020304" pitchFamily="18" charset="0"/>
                      </a:endParaRPr>
                    </a:p>
                  </a:txBody>
                  <a:tcPr marL="7400" marR="7400" marT="7400" marB="0" anchor="ctr"/>
                </a:tc>
                <a:tc>
                  <a:txBody>
                    <a:bodyPr/>
                    <a:lstStyle/>
                    <a:p>
                      <a:pPr algn="ctr" fontAlgn="ctr"/>
                      <a:r>
                        <a:rPr lang="ru-RU" sz="1100" u="none" strike="noStrike" dirty="0" smtClean="0">
                          <a:effectLst/>
                        </a:rPr>
                        <a:t>Выполнение</a:t>
                      </a:r>
                      <a:endParaRPr lang="ru-RU" sz="1100" b="0" i="0" u="none" strike="noStrike" dirty="0">
                        <a:solidFill>
                          <a:srgbClr val="000000"/>
                        </a:solidFill>
                        <a:effectLst/>
                        <a:latin typeface="Calibri" panose="020F0502020204030204" pitchFamily="34" charset="0"/>
                      </a:endParaRPr>
                    </a:p>
                  </a:txBody>
                  <a:tcPr marL="7400" marR="7400" marT="7400" marB="0" anchor="ctr"/>
                </a:tc>
                <a:extLst>
                  <a:ext uri="{0D108BD9-81ED-4DB2-BD59-A6C34878D82A}">
                    <a16:rowId xmlns="" xmlns:a16="http://schemas.microsoft.com/office/drawing/2014/main" val="2238262170"/>
                  </a:ext>
                </a:extLst>
              </a:tr>
              <a:tr h="189148">
                <a:tc>
                  <a:txBody>
                    <a:bodyPr/>
                    <a:lstStyle/>
                    <a:p>
                      <a:pPr algn="ctr" fontAlgn="b"/>
                      <a:r>
                        <a:rPr lang="ru-RU" sz="1100" u="none" strike="noStrike" dirty="0">
                          <a:effectLst/>
                        </a:rPr>
                        <a:t>1</a:t>
                      </a:r>
                      <a:endParaRPr lang="ru-RU" sz="1100" b="0" i="0" u="none" strike="noStrike" dirty="0">
                        <a:solidFill>
                          <a:srgbClr val="000000"/>
                        </a:solidFill>
                        <a:effectLst/>
                        <a:latin typeface="Calibri" panose="020F0502020204030204" pitchFamily="34" charset="0"/>
                      </a:endParaRPr>
                    </a:p>
                  </a:txBody>
                  <a:tcPr marL="7400" marR="7400" marT="7400" marB="0" anchor="b"/>
                </a:tc>
                <a:tc>
                  <a:txBody>
                    <a:bodyPr/>
                    <a:lstStyle/>
                    <a:p>
                      <a:pPr marL="72000" algn="l" fontAlgn="ctr"/>
                      <a:r>
                        <a:rPr lang="ru-RU" sz="1100" u="none" strike="noStrike" dirty="0">
                          <a:effectLst/>
                        </a:rPr>
                        <a:t>Агрызский</a:t>
                      </a:r>
                      <a:endParaRPr lang="ru-RU" sz="1100" b="0" i="0" u="none" strike="noStrike" dirty="0">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160</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187</a:t>
                      </a:r>
                      <a:endParaRPr lang="ru-RU" sz="1100" b="0" i="0" u="none" strike="noStrike">
                        <a:solidFill>
                          <a:srgbClr val="000000"/>
                        </a:solidFill>
                        <a:effectLst/>
                        <a:latin typeface="Calibri" panose="020F0502020204030204" pitchFamily="34" charset="0"/>
                      </a:endParaRPr>
                    </a:p>
                  </a:txBody>
                  <a:tcPr marL="7400" marR="7400" marT="7400" marB="0" anchor="ctr"/>
                </a:tc>
                <a:extLst>
                  <a:ext uri="{0D108BD9-81ED-4DB2-BD59-A6C34878D82A}">
                    <a16:rowId xmlns="" xmlns:a16="http://schemas.microsoft.com/office/drawing/2014/main" val="3665290283"/>
                  </a:ext>
                </a:extLst>
              </a:tr>
              <a:tr h="189148">
                <a:tc>
                  <a:txBody>
                    <a:bodyPr/>
                    <a:lstStyle/>
                    <a:p>
                      <a:pPr algn="ctr" fontAlgn="b"/>
                      <a:r>
                        <a:rPr lang="ru-RU" sz="1100" u="none" strike="noStrike" dirty="0">
                          <a:effectLst/>
                        </a:rPr>
                        <a:t>2</a:t>
                      </a:r>
                      <a:endParaRPr lang="ru-RU" sz="1100" b="0" i="0" u="none" strike="noStrike" dirty="0">
                        <a:solidFill>
                          <a:srgbClr val="000000"/>
                        </a:solidFill>
                        <a:effectLst/>
                        <a:latin typeface="Calibri" panose="020F0502020204030204" pitchFamily="34" charset="0"/>
                      </a:endParaRPr>
                    </a:p>
                  </a:txBody>
                  <a:tcPr marL="7400" marR="7400" marT="7400" marB="0" anchor="b"/>
                </a:tc>
                <a:tc>
                  <a:txBody>
                    <a:bodyPr/>
                    <a:lstStyle/>
                    <a:p>
                      <a:pPr marL="72000" algn="l" fontAlgn="ctr"/>
                      <a:r>
                        <a:rPr lang="ru-RU" sz="1100" u="none" strike="noStrike">
                          <a:effectLst/>
                        </a:rPr>
                        <a:t>Азнакаевский</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250</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553</a:t>
                      </a:r>
                      <a:endParaRPr lang="ru-RU" sz="1100" b="0" i="0" u="none" strike="noStrike">
                        <a:solidFill>
                          <a:srgbClr val="000000"/>
                        </a:solidFill>
                        <a:effectLst/>
                        <a:latin typeface="Calibri" panose="020F0502020204030204" pitchFamily="34" charset="0"/>
                      </a:endParaRPr>
                    </a:p>
                  </a:txBody>
                  <a:tcPr marL="7400" marR="7400" marT="7400" marB="0" anchor="ctr"/>
                </a:tc>
                <a:extLst>
                  <a:ext uri="{0D108BD9-81ED-4DB2-BD59-A6C34878D82A}">
                    <a16:rowId xmlns="" xmlns:a16="http://schemas.microsoft.com/office/drawing/2014/main" val="3889508465"/>
                  </a:ext>
                </a:extLst>
              </a:tr>
              <a:tr h="189148">
                <a:tc>
                  <a:txBody>
                    <a:bodyPr/>
                    <a:lstStyle/>
                    <a:p>
                      <a:pPr algn="ctr" fontAlgn="b"/>
                      <a:r>
                        <a:rPr lang="ru-RU" sz="1100" u="none" strike="noStrike">
                          <a:effectLst/>
                        </a:rPr>
                        <a:t>3</a:t>
                      </a:r>
                      <a:endParaRPr lang="ru-RU" sz="1100" b="0" i="0" u="none" strike="noStrike">
                        <a:solidFill>
                          <a:srgbClr val="000000"/>
                        </a:solidFill>
                        <a:effectLst/>
                        <a:latin typeface="Calibri" panose="020F0502020204030204" pitchFamily="34" charset="0"/>
                      </a:endParaRPr>
                    </a:p>
                  </a:txBody>
                  <a:tcPr marL="7400" marR="7400" marT="7400" marB="0" anchor="b"/>
                </a:tc>
                <a:tc>
                  <a:txBody>
                    <a:bodyPr/>
                    <a:lstStyle/>
                    <a:p>
                      <a:pPr marL="72000" algn="l" fontAlgn="ctr"/>
                      <a:r>
                        <a:rPr lang="ru-RU" sz="1100" u="none" strike="noStrike" dirty="0">
                          <a:effectLst/>
                        </a:rPr>
                        <a:t>Аксубаевский </a:t>
                      </a:r>
                      <a:endParaRPr lang="ru-RU" sz="1100" b="0" i="0" u="none" strike="noStrike" dirty="0">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310</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373</a:t>
                      </a:r>
                      <a:endParaRPr lang="ru-RU" sz="1100" b="0" i="0" u="none" strike="noStrike">
                        <a:solidFill>
                          <a:srgbClr val="000000"/>
                        </a:solidFill>
                        <a:effectLst/>
                        <a:latin typeface="Calibri" panose="020F0502020204030204" pitchFamily="34" charset="0"/>
                      </a:endParaRPr>
                    </a:p>
                  </a:txBody>
                  <a:tcPr marL="7400" marR="7400" marT="7400" marB="0" anchor="ctr"/>
                </a:tc>
                <a:extLst>
                  <a:ext uri="{0D108BD9-81ED-4DB2-BD59-A6C34878D82A}">
                    <a16:rowId xmlns="" xmlns:a16="http://schemas.microsoft.com/office/drawing/2014/main" val="823054038"/>
                  </a:ext>
                </a:extLst>
              </a:tr>
              <a:tr h="189148">
                <a:tc>
                  <a:txBody>
                    <a:bodyPr/>
                    <a:lstStyle/>
                    <a:p>
                      <a:pPr algn="ctr" fontAlgn="b"/>
                      <a:r>
                        <a:rPr lang="ru-RU" sz="1100" u="none" strike="noStrike" dirty="0">
                          <a:effectLst/>
                        </a:rPr>
                        <a:t>4</a:t>
                      </a:r>
                      <a:endParaRPr lang="ru-RU" sz="1100" b="0" i="0" u="none" strike="noStrike" dirty="0">
                        <a:solidFill>
                          <a:srgbClr val="000000"/>
                        </a:solidFill>
                        <a:effectLst/>
                        <a:latin typeface="Calibri" panose="020F0502020204030204" pitchFamily="34" charset="0"/>
                      </a:endParaRPr>
                    </a:p>
                  </a:txBody>
                  <a:tcPr marL="7400" marR="7400" marT="7400" marB="0" anchor="b"/>
                </a:tc>
                <a:tc>
                  <a:txBody>
                    <a:bodyPr/>
                    <a:lstStyle/>
                    <a:p>
                      <a:pPr marL="72000" algn="l" fontAlgn="ctr"/>
                      <a:r>
                        <a:rPr lang="ru-RU" sz="1100" u="none" strike="noStrike" dirty="0" err="1">
                          <a:effectLst/>
                        </a:rPr>
                        <a:t>Актанышский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207</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444</a:t>
                      </a:r>
                      <a:endParaRPr lang="ru-RU" sz="1100" b="0" i="0" u="none" strike="noStrike">
                        <a:solidFill>
                          <a:srgbClr val="000000"/>
                        </a:solidFill>
                        <a:effectLst/>
                        <a:latin typeface="Calibri" panose="020F0502020204030204" pitchFamily="34" charset="0"/>
                      </a:endParaRPr>
                    </a:p>
                  </a:txBody>
                  <a:tcPr marL="7400" marR="7400" marT="7400" marB="0" anchor="ctr"/>
                </a:tc>
                <a:extLst>
                  <a:ext uri="{0D108BD9-81ED-4DB2-BD59-A6C34878D82A}">
                    <a16:rowId xmlns="" xmlns:a16="http://schemas.microsoft.com/office/drawing/2014/main" val="3107441655"/>
                  </a:ext>
                </a:extLst>
              </a:tr>
              <a:tr h="189148">
                <a:tc>
                  <a:txBody>
                    <a:bodyPr/>
                    <a:lstStyle/>
                    <a:p>
                      <a:pPr algn="ctr" fontAlgn="b"/>
                      <a:r>
                        <a:rPr lang="ru-RU" sz="1100" u="none" strike="noStrike">
                          <a:effectLst/>
                        </a:rPr>
                        <a:t>5</a:t>
                      </a:r>
                      <a:endParaRPr lang="ru-RU" sz="1100" b="0" i="0" u="none" strike="noStrike">
                        <a:solidFill>
                          <a:srgbClr val="000000"/>
                        </a:solidFill>
                        <a:effectLst/>
                        <a:latin typeface="Calibri" panose="020F0502020204030204" pitchFamily="34" charset="0"/>
                      </a:endParaRPr>
                    </a:p>
                  </a:txBody>
                  <a:tcPr marL="7400" marR="7400" marT="7400" marB="0" anchor="b"/>
                </a:tc>
                <a:tc>
                  <a:txBody>
                    <a:bodyPr/>
                    <a:lstStyle/>
                    <a:p>
                      <a:pPr marL="72000" algn="l" fontAlgn="ctr"/>
                      <a:r>
                        <a:rPr lang="ru-RU" sz="1100" u="none" strike="noStrike">
                          <a:effectLst/>
                        </a:rPr>
                        <a:t>Алексеевский</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400</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387</a:t>
                      </a:r>
                      <a:endParaRPr lang="ru-RU" sz="1100" b="0" i="0" u="none" strike="noStrike">
                        <a:solidFill>
                          <a:srgbClr val="000000"/>
                        </a:solidFill>
                        <a:effectLst/>
                        <a:latin typeface="Calibri" panose="020F0502020204030204" pitchFamily="34" charset="0"/>
                      </a:endParaRPr>
                    </a:p>
                  </a:txBody>
                  <a:tcPr marL="7400" marR="7400" marT="7400" marB="0" anchor="ctr"/>
                </a:tc>
                <a:extLst>
                  <a:ext uri="{0D108BD9-81ED-4DB2-BD59-A6C34878D82A}">
                    <a16:rowId xmlns="" xmlns:a16="http://schemas.microsoft.com/office/drawing/2014/main" val="610665314"/>
                  </a:ext>
                </a:extLst>
              </a:tr>
              <a:tr h="189148">
                <a:tc>
                  <a:txBody>
                    <a:bodyPr/>
                    <a:lstStyle/>
                    <a:p>
                      <a:pPr algn="ctr" fontAlgn="b"/>
                      <a:r>
                        <a:rPr lang="ru-RU" sz="1100" u="none" strike="noStrike">
                          <a:effectLst/>
                        </a:rPr>
                        <a:t>6</a:t>
                      </a:r>
                      <a:endParaRPr lang="ru-RU" sz="1100" b="0" i="0" u="none" strike="noStrike">
                        <a:solidFill>
                          <a:srgbClr val="000000"/>
                        </a:solidFill>
                        <a:effectLst/>
                        <a:latin typeface="Calibri" panose="020F0502020204030204" pitchFamily="34" charset="0"/>
                      </a:endParaRPr>
                    </a:p>
                  </a:txBody>
                  <a:tcPr marL="7400" marR="7400" marT="7400" marB="0" anchor="b"/>
                </a:tc>
                <a:tc>
                  <a:txBody>
                    <a:bodyPr/>
                    <a:lstStyle/>
                    <a:p>
                      <a:pPr marL="72000" algn="l" fontAlgn="ctr"/>
                      <a:r>
                        <a:rPr lang="ru-RU" sz="1100" u="none" strike="noStrike">
                          <a:effectLst/>
                        </a:rPr>
                        <a:t>Алькеевский</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210</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203</a:t>
                      </a:r>
                      <a:endParaRPr lang="ru-RU" sz="1100" b="0" i="0" u="none" strike="noStrike">
                        <a:solidFill>
                          <a:srgbClr val="000000"/>
                        </a:solidFill>
                        <a:effectLst/>
                        <a:latin typeface="Calibri" panose="020F0502020204030204" pitchFamily="34" charset="0"/>
                      </a:endParaRPr>
                    </a:p>
                  </a:txBody>
                  <a:tcPr marL="7400" marR="7400" marT="7400" marB="0" anchor="ctr"/>
                </a:tc>
                <a:extLst>
                  <a:ext uri="{0D108BD9-81ED-4DB2-BD59-A6C34878D82A}">
                    <a16:rowId xmlns="" xmlns:a16="http://schemas.microsoft.com/office/drawing/2014/main" val="1455810282"/>
                  </a:ext>
                </a:extLst>
              </a:tr>
              <a:tr h="189148">
                <a:tc>
                  <a:txBody>
                    <a:bodyPr/>
                    <a:lstStyle/>
                    <a:p>
                      <a:pPr algn="ctr" fontAlgn="b"/>
                      <a:r>
                        <a:rPr lang="ru-RU" sz="1100" u="none" strike="noStrike" dirty="0">
                          <a:effectLst/>
                        </a:rPr>
                        <a:t>7</a:t>
                      </a:r>
                      <a:endParaRPr lang="ru-RU" sz="1100" b="0" i="0" u="none" strike="noStrike" dirty="0">
                        <a:solidFill>
                          <a:srgbClr val="000000"/>
                        </a:solidFill>
                        <a:effectLst/>
                        <a:latin typeface="Calibri" panose="020F0502020204030204" pitchFamily="34" charset="0"/>
                      </a:endParaRPr>
                    </a:p>
                  </a:txBody>
                  <a:tcPr marL="7400" marR="7400" marT="7400" marB="0" anchor="b"/>
                </a:tc>
                <a:tc>
                  <a:txBody>
                    <a:bodyPr/>
                    <a:lstStyle/>
                    <a:p>
                      <a:pPr marL="72000" algn="l" fontAlgn="ctr"/>
                      <a:r>
                        <a:rPr lang="ru-RU" sz="1100" u="none" strike="noStrike" dirty="0" err="1">
                          <a:effectLst/>
                        </a:rPr>
                        <a:t>Апастовский</a:t>
                      </a:r>
                      <a:endParaRPr lang="ru-RU" sz="1100" b="0" i="0" u="none" strike="noStrike" dirty="0">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180</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dirty="0">
                          <a:effectLst/>
                        </a:rPr>
                        <a:t>184</a:t>
                      </a:r>
                      <a:endParaRPr lang="ru-RU" sz="1100" b="0" i="0" u="none" strike="noStrike" dirty="0">
                        <a:solidFill>
                          <a:srgbClr val="000000"/>
                        </a:solidFill>
                        <a:effectLst/>
                        <a:latin typeface="Calibri" panose="020F0502020204030204" pitchFamily="34" charset="0"/>
                      </a:endParaRPr>
                    </a:p>
                  </a:txBody>
                  <a:tcPr marL="7400" marR="7400" marT="7400" marB="0" anchor="ctr"/>
                </a:tc>
                <a:extLst>
                  <a:ext uri="{0D108BD9-81ED-4DB2-BD59-A6C34878D82A}">
                    <a16:rowId xmlns="" xmlns:a16="http://schemas.microsoft.com/office/drawing/2014/main" val="2938063428"/>
                  </a:ext>
                </a:extLst>
              </a:tr>
              <a:tr h="189148">
                <a:tc>
                  <a:txBody>
                    <a:bodyPr/>
                    <a:lstStyle/>
                    <a:p>
                      <a:pPr algn="ctr" fontAlgn="b"/>
                      <a:r>
                        <a:rPr lang="ru-RU" sz="1100" u="none" strike="noStrike" dirty="0">
                          <a:effectLst/>
                        </a:rPr>
                        <a:t>8</a:t>
                      </a:r>
                      <a:endParaRPr lang="ru-RU" sz="1100" b="0" i="0" u="none" strike="noStrike" dirty="0">
                        <a:solidFill>
                          <a:srgbClr val="000000"/>
                        </a:solidFill>
                        <a:effectLst/>
                        <a:latin typeface="Calibri" panose="020F0502020204030204" pitchFamily="34" charset="0"/>
                      </a:endParaRPr>
                    </a:p>
                  </a:txBody>
                  <a:tcPr marL="7400" marR="7400" marT="7400" marB="0" anchor="b"/>
                </a:tc>
                <a:tc>
                  <a:txBody>
                    <a:bodyPr/>
                    <a:lstStyle/>
                    <a:p>
                      <a:pPr marL="72000" algn="l" fontAlgn="ctr"/>
                      <a:r>
                        <a:rPr lang="ru-RU" sz="1100" u="none" strike="noStrike">
                          <a:effectLst/>
                        </a:rPr>
                        <a:t>Арский </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264</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282</a:t>
                      </a:r>
                      <a:endParaRPr lang="ru-RU" sz="1100" b="0" i="0" u="none" strike="noStrike">
                        <a:solidFill>
                          <a:srgbClr val="000000"/>
                        </a:solidFill>
                        <a:effectLst/>
                        <a:latin typeface="Calibri" panose="020F0502020204030204" pitchFamily="34" charset="0"/>
                      </a:endParaRPr>
                    </a:p>
                  </a:txBody>
                  <a:tcPr marL="7400" marR="7400" marT="7400" marB="0" anchor="ctr"/>
                </a:tc>
                <a:extLst>
                  <a:ext uri="{0D108BD9-81ED-4DB2-BD59-A6C34878D82A}">
                    <a16:rowId xmlns="" xmlns:a16="http://schemas.microsoft.com/office/drawing/2014/main" val="3315897165"/>
                  </a:ext>
                </a:extLst>
              </a:tr>
              <a:tr h="189148">
                <a:tc>
                  <a:txBody>
                    <a:bodyPr/>
                    <a:lstStyle/>
                    <a:p>
                      <a:pPr algn="ctr" fontAlgn="b"/>
                      <a:r>
                        <a:rPr lang="ru-RU" sz="1100" u="none" strike="noStrike">
                          <a:effectLst/>
                        </a:rPr>
                        <a:t>9</a:t>
                      </a:r>
                      <a:endParaRPr lang="ru-RU" sz="1100" b="0" i="0" u="none" strike="noStrike">
                        <a:solidFill>
                          <a:srgbClr val="000000"/>
                        </a:solidFill>
                        <a:effectLst/>
                        <a:latin typeface="Calibri" panose="020F0502020204030204" pitchFamily="34" charset="0"/>
                      </a:endParaRPr>
                    </a:p>
                  </a:txBody>
                  <a:tcPr marL="7400" marR="7400" marT="7400" marB="0" anchor="b"/>
                </a:tc>
                <a:tc>
                  <a:txBody>
                    <a:bodyPr/>
                    <a:lstStyle/>
                    <a:p>
                      <a:pPr marL="72000" algn="l" fontAlgn="ctr"/>
                      <a:r>
                        <a:rPr lang="ru-RU" sz="1100" u="none" strike="noStrike">
                          <a:effectLst/>
                        </a:rPr>
                        <a:t>Бавлинский</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300</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360</a:t>
                      </a:r>
                      <a:endParaRPr lang="ru-RU" sz="1100" b="0" i="0" u="none" strike="noStrike">
                        <a:solidFill>
                          <a:srgbClr val="000000"/>
                        </a:solidFill>
                        <a:effectLst/>
                        <a:latin typeface="Calibri" panose="020F0502020204030204" pitchFamily="34" charset="0"/>
                      </a:endParaRPr>
                    </a:p>
                  </a:txBody>
                  <a:tcPr marL="7400" marR="7400" marT="7400" marB="0" anchor="ctr"/>
                </a:tc>
                <a:extLst>
                  <a:ext uri="{0D108BD9-81ED-4DB2-BD59-A6C34878D82A}">
                    <a16:rowId xmlns="" xmlns:a16="http://schemas.microsoft.com/office/drawing/2014/main" val="1445151167"/>
                  </a:ext>
                </a:extLst>
              </a:tr>
              <a:tr h="189148">
                <a:tc>
                  <a:txBody>
                    <a:bodyPr/>
                    <a:lstStyle/>
                    <a:p>
                      <a:pPr algn="ctr" fontAlgn="b"/>
                      <a:r>
                        <a:rPr lang="ru-RU" sz="1100" u="none" strike="noStrike">
                          <a:effectLst/>
                        </a:rPr>
                        <a:t>10</a:t>
                      </a:r>
                      <a:endParaRPr lang="ru-RU" sz="1100" b="0" i="0" u="none" strike="noStrike">
                        <a:solidFill>
                          <a:srgbClr val="000000"/>
                        </a:solidFill>
                        <a:effectLst/>
                        <a:latin typeface="Calibri" panose="020F0502020204030204" pitchFamily="34" charset="0"/>
                      </a:endParaRPr>
                    </a:p>
                  </a:txBody>
                  <a:tcPr marL="7400" marR="7400" marT="7400" marB="0" anchor="b"/>
                </a:tc>
                <a:tc>
                  <a:txBody>
                    <a:bodyPr/>
                    <a:lstStyle/>
                    <a:p>
                      <a:pPr marL="72000" algn="l" fontAlgn="ctr"/>
                      <a:r>
                        <a:rPr lang="ru-RU" sz="1100" u="none" strike="noStrike" dirty="0">
                          <a:effectLst/>
                        </a:rPr>
                        <a:t>Балтасинский </a:t>
                      </a:r>
                      <a:endParaRPr lang="ru-RU" sz="1100" b="0" i="0" u="none" strike="noStrike" dirty="0">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240</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267</a:t>
                      </a:r>
                      <a:endParaRPr lang="ru-RU" sz="1100" b="0" i="0" u="none" strike="noStrike">
                        <a:solidFill>
                          <a:srgbClr val="000000"/>
                        </a:solidFill>
                        <a:effectLst/>
                        <a:latin typeface="Calibri" panose="020F0502020204030204" pitchFamily="34" charset="0"/>
                      </a:endParaRPr>
                    </a:p>
                  </a:txBody>
                  <a:tcPr marL="7400" marR="7400" marT="7400" marB="0" anchor="ctr"/>
                </a:tc>
                <a:extLst>
                  <a:ext uri="{0D108BD9-81ED-4DB2-BD59-A6C34878D82A}">
                    <a16:rowId xmlns="" xmlns:a16="http://schemas.microsoft.com/office/drawing/2014/main" val="495267164"/>
                  </a:ext>
                </a:extLst>
              </a:tr>
              <a:tr h="189148">
                <a:tc>
                  <a:txBody>
                    <a:bodyPr/>
                    <a:lstStyle/>
                    <a:p>
                      <a:pPr algn="ctr" fontAlgn="b"/>
                      <a:r>
                        <a:rPr lang="ru-RU" sz="1100" u="none" strike="noStrike" dirty="0">
                          <a:effectLst/>
                        </a:rPr>
                        <a:t>11</a:t>
                      </a:r>
                      <a:endParaRPr lang="ru-RU" sz="1100" b="0" i="0" u="none" strike="noStrike" dirty="0">
                        <a:solidFill>
                          <a:srgbClr val="000000"/>
                        </a:solidFill>
                        <a:effectLst/>
                        <a:latin typeface="Calibri" panose="020F0502020204030204" pitchFamily="34" charset="0"/>
                      </a:endParaRPr>
                    </a:p>
                  </a:txBody>
                  <a:tcPr marL="7400" marR="7400" marT="7400" marB="0" anchor="b"/>
                </a:tc>
                <a:tc>
                  <a:txBody>
                    <a:bodyPr/>
                    <a:lstStyle/>
                    <a:p>
                      <a:pPr marL="72000" algn="l" fontAlgn="ctr"/>
                      <a:r>
                        <a:rPr lang="ru-RU" sz="1100" u="none" strike="noStrike" dirty="0">
                          <a:effectLst/>
                        </a:rPr>
                        <a:t>Бугульминский</a:t>
                      </a:r>
                      <a:endParaRPr lang="ru-RU" sz="1100" b="0" i="0" u="none" strike="noStrike" dirty="0">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320</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536</a:t>
                      </a:r>
                      <a:endParaRPr lang="ru-RU" sz="1100" b="0" i="0" u="none" strike="noStrike">
                        <a:solidFill>
                          <a:srgbClr val="000000"/>
                        </a:solidFill>
                        <a:effectLst/>
                        <a:latin typeface="Calibri" panose="020F0502020204030204" pitchFamily="34" charset="0"/>
                      </a:endParaRPr>
                    </a:p>
                  </a:txBody>
                  <a:tcPr marL="7400" marR="7400" marT="7400" marB="0" anchor="ctr"/>
                </a:tc>
                <a:extLst>
                  <a:ext uri="{0D108BD9-81ED-4DB2-BD59-A6C34878D82A}">
                    <a16:rowId xmlns="" xmlns:a16="http://schemas.microsoft.com/office/drawing/2014/main" val="2339186295"/>
                  </a:ext>
                </a:extLst>
              </a:tr>
              <a:tr h="189148">
                <a:tc>
                  <a:txBody>
                    <a:bodyPr/>
                    <a:lstStyle/>
                    <a:p>
                      <a:pPr algn="ctr" fontAlgn="b"/>
                      <a:r>
                        <a:rPr lang="ru-RU" sz="1100" u="none" strike="noStrike" dirty="0">
                          <a:effectLst/>
                        </a:rPr>
                        <a:t>12</a:t>
                      </a:r>
                      <a:endParaRPr lang="ru-RU" sz="1100" b="0" i="0" u="none" strike="noStrike" dirty="0">
                        <a:solidFill>
                          <a:srgbClr val="000000"/>
                        </a:solidFill>
                        <a:effectLst/>
                        <a:latin typeface="Calibri" panose="020F0502020204030204" pitchFamily="34" charset="0"/>
                      </a:endParaRPr>
                    </a:p>
                  </a:txBody>
                  <a:tcPr marL="7400" marR="7400" marT="7400" marB="0" anchor="b"/>
                </a:tc>
                <a:tc>
                  <a:txBody>
                    <a:bodyPr/>
                    <a:lstStyle/>
                    <a:p>
                      <a:pPr marL="72000" algn="l" fontAlgn="ctr"/>
                      <a:r>
                        <a:rPr lang="ru-RU" sz="1100" u="none" strike="noStrike" dirty="0">
                          <a:effectLst/>
                        </a:rPr>
                        <a:t>Буинский </a:t>
                      </a:r>
                      <a:endParaRPr lang="ru-RU" sz="1100" b="0" i="0" u="none" strike="noStrike" dirty="0">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380</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480</a:t>
                      </a:r>
                      <a:endParaRPr lang="ru-RU" sz="1100" b="0" i="0" u="none" strike="noStrike">
                        <a:solidFill>
                          <a:srgbClr val="000000"/>
                        </a:solidFill>
                        <a:effectLst/>
                        <a:latin typeface="Calibri" panose="020F0502020204030204" pitchFamily="34" charset="0"/>
                      </a:endParaRPr>
                    </a:p>
                  </a:txBody>
                  <a:tcPr marL="7400" marR="7400" marT="7400" marB="0" anchor="ctr"/>
                </a:tc>
                <a:extLst>
                  <a:ext uri="{0D108BD9-81ED-4DB2-BD59-A6C34878D82A}">
                    <a16:rowId xmlns="" xmlns:a16="http://schemas.microsoft.com/office/drawing/2014/main" val="3572722964"/>
                  </a:ext>
                </a:extLst>
              </a:tr>
              <a:tr h="189148">
                <a:tc>
                  <a:txBody>
                    <a:bodyPr/>
                    <a:lstStyle/>
                    <a:p>
                      <a:pPr algn="ctr" fontAlgn="b"/>
                      <a:r>
                        <a:rPr lang="ru-RU" sz="1100" u="none" strike="noStrike">
                          <a:effectLst/>
                        </a:rPr>
                        <a:t>13</a:t>
                      </a:r>
                      <a:endParaRPr lang="ru-RU" sz="1100" b="0" i="0" u="none" strike="noStrike">
                        <a:solidFill>
                          <a:srgbClr val="000000"/>
                        </a:solidFill>
                        <a:effectLst/>
                        <a:latin typeface="Calibri" panose="020F0502020204030204" pitchFamily="34" charset="0"/>
                      </a:endParaRPr>
                    </a:p>
                  </a:txBody>
                  <a:tcPr marL="7400" marR="7400" marT="7400" marB="0" anchor="b"/>
                </a:tc>
                <a:tc>
                  <a:txBody>
                    <a:bodyPr/>
                    <a:lstStyle/>
                    <a:p>
                      <a:pPr marL="72000" algn="l" fontAlgn="ctr"/>
                      <a:r>
                        <a:rPr lang="ru-RU" sz="1100" u="none" strike="noStrike">
                          <a:effectLst/>
                        </a:rPr>
                        <a:t>Высокогорский </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300</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300</a:t>
                      </a:r>
                      <a:endParaRPr lang="ru-RU" sz="1100" b="0" i="0" u="none" strike="noStrike">
                        <a:solidFill>
                          <a:srgbClr val="000000"/>
                        </a:solidFill>
                        <a:effectLst/>
                        <a:latin typeface="Calibri" panose="020F0502020204030204" pitchFamily="34" charset="0"/>
                      </a:endParaRPr>
                    </a:p>
                  </a:txBody>
                  <a:tcPr marL="7400" marR="7400" marT="7400" marB="0" anchor="ctr"/>
                </a:tc>
                <a:extLst>
                  <a:ext uri="{0D108BD9-81ED-4DB2-BD59-A6C34878D82A}">
                    <a16:rowId xmlns="" xmlns:a16="http://schemas.microsoft.com/office/drawing/2014/main" val="532269768"/>
                  </a:ext>
                </a:extLst>
              </a:tr>
              <a:tr h="189148">
                <a:tc>
                  <a:txBody>
                    <a:bodyPr/>
                    <a:lstStyle/>
                    <a:p>
                      <a:pPr algn="ctr" fontAlgn="b"/>
                      <a:r>
                        <a:rPr lang="ru-RU" sz="1100" u="none" strike="noStrike">
                          <a:effectLst/>
                        </a:rPr>
                        <a:t>14</a:t>
                      </a:r>
                      <a:endParaRPr lang="ru-RU" sz="1100" b="0" i="0" u="none" strike="noStrike">
                        <a:solidFill>
                          <a:srgbClr val="000000"/>
                        </a:solidFill>
                        <a:effectLst/>
                        <a:latin typeface="Calibri" panose="020F0502020204030204" pitchFamily="34" charset="0"/>
                      </a:endParaRPr>
                    </a:p>
                  </a:txBody>
                  <a:tcPr marL="7400" marR="7400" marT="7400" marB="0" anchor="b"/>
                </a:tc>
                <a:tc>
                  <a:txBody>
                    <a:bodyPr/>
                    <a:lstStyle/>
                    <a:p>
                      <a:pPr marL="72000" algn="l" fontAlgn="ctr"/>
                      <a:r>
                        <a:rPr lang="ru-RU" sz="1100" u="none" strike="noStrike">
                          <a:effectLst/>
                        </a:rPr>
                        <a:t>Дрожжановский</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80</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182</a:t>
                      </a:r>
                      <a:endParaRPr lang="ru-RU" sz="1100" b="0" i="0" u="none" strike="noStrike">
                        <a:solidFill>
                          <a:srgbClr val="000000"/>
                        </a:solidFill>
                        <a:effectLst/>
                        <a:latin typeface="Calibri" panose="020F0502020204030204" pitchFamily="34" charset="0"/>
                      </a:endParaRPr>
                    </a:p>
                  </a:txBody>
                  <a:tcPr marL="7400" marR="7400" marT="7400" marB="0" anchor="ctr"/>
                </a:tc>
                <a:extLst>
                  <a:ext uri="{0D108BD9-81ED-4DB2-BD59-A6C34878D82A}">
                    <a16:rowId xmlns="" xmlns:a16="http://schemas.microsoft.com/office/drawing/2014/main" val="3828357214"/>
                  </a:ext>
                </a:extLst>
              </a:tr>
              <a:tr h="189148">
                <a:tc>
                  <a:txBody>
                    <a:bodyPr/>
                    <a:lstStyle/>
                    <a:p>
                      <a:pPr algn="ctr" fontAlgn="b"/>
                      <a:r>
                        <a:rPr lang="ru-RU" sz="1100" u="none" strike="noStrike" dirty="0">
                          <a:effectLst/>
                        </a:rPr>
                        <a:t>15</a:t>
                      </a:r>
                      <a:endParaRPr lang="ru-RU" sz="1100" b="0" i="0" u="none" strike="noStrike" dirty="0">
                        <a:solidFill>
                          <a:srgbClr val="000000"/>
                        </a:solidFill>
                        <a:effectLst/>
                        <a:latin typeface="Calibri" panose="020F0502020204030204" pitchFamily="34" charset="0"/>
                      </a:endParaRPr>
                    </a:p>
                  </a:txBody>
                  <a:tcPr marL="7400" marR="7400" marT="7400" marB="0" anchor="b"/>
                </a:tc>
                <a:tc>
                  <a:txBody>
                    <a:bodyPr/>
                    <a:lstStyle/>
                    <a:p>
                      <a:pPr marL="72000" algn="l" fontAlgn="ctr"/>
                      <a:r>
                        <a:rPr lang="ru-RU" sz="1100" u="none" strike="noStrike">
                          <a:effectLst/>
                        </a:rPr>
                        <a:t>Елабужский </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350</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479</a:t>
                      </a:r>
                      <a:endParaRPr lang="ru-RU" sz="1100" b="0" i="0" u="none" strike="noStrike">
                        <a:solidFill>
                          <a:srgbClr val="000000"/>
                        </a:solidFill>
                        <a:effectLst/>
                        <a:latin typeface="Calibri" panose="020F0502020204030204" pitchFamily="34" charset="0"/>
                      </a:endParaRPr>
                    </a:p>
                  </a:txBody>
                  <a:tcPr marL="7400" marR="7400" marT="7400" marB="0" anchor="ctr"/>
                </a:tc>
                <a:extLst>
                  <a:ext uri="{0D108BD9-81ED-4DB2-BD59-A6C34878D82A}">
                    <a16:rowId xmlns="" xmlns:a16="http://schemas.microsoft.com/office/drawing/2014/main" val="3343747721"/>
                  </a:ext>
                </a:extLst>
              </a:tr>
              <a:tr h="189148">
                <a:tc>
                  <a:txBody>
                    <a:bodyPr/>
                    <a:lstStyle/>
                    <a:p>
                      <a:pPr algn="ctr" fontAlgn="b"/>
                      <a:r>
                        <a:rPr lang="ru-RU" sz="1100" u="none" strike="noStrike" dirty="0">
                          <a:effectLst/>
                        </a:rPr>
                        <a:t>16</a:t>
                      </a:r>
                      <a:endParaRPr lang="ru-RU" sz="1100" b="0" i="0" u="none" strike="noStrike" dirty="0">
                        <a:solidFill>
                          <a:srgbClr val="000000"/>
                        </a:solidFill>
                        <a:effectLst/>
                        <a:latin typeface="Calibri" panose="020F0502020204030204" pitchFamily="34" charset="0"/>
                      </a:endParaRPr>
                    </a:p>
                  </a:txBody>
                  <a:tcPr marL="7400" marR="7400" marT="7400" marB="0" anchor="b"/>
                </a:tc>
                <a:tc>
                  <a:txBody>
                    <a:bodyPr/>
                    <a:lstStyle/>
                    <a:p>
                      <a:pPr marL="72000" algn="l" fontAlgn="ctr"/>
                      <a:r>
                        <a:rPr lang="ru-RU" sz="1100" u="none" strike="noStrike" dirty="0" err="1">
                          <a:effectLst/>
                        </a:rPr>
                        <a:t>Заинский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553</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943</a:t>
                      </a:r>
                      <a:endParaRPr lang="ru-RU" sz="1100" b="0" i="0" u="none" strike="noStrike">
                        <a:solidFill>
                          <a:srgbClr val="000000"/>
                        </a:solidFill>
                        <a:effectLst/>
                        <a:latin typeface="Calibri" panose="020F0502020204030204" pitchFamily="34" charset="0"/>
                      </a:endParaRPr>
                    </a:p>
                  </a:txBody>
                  <a:tcPr marL="7400" marR="7400" marT="7400" marB="0" anchor="ctr"/>
                </a:tc>
                <a:extLst>
                  <a:ext uri="{0D108BD9-81ED-4DB2-BD59-A6C34878D82A}">
                    <a16:rowId xmlns="" xmlns:a16="http://schemas.microsoft.com/office/drawing/2014/main" val="2825056529"/>
                  </a:ext>
                </a:extLst>
              </a:tr>
              <a:tr h="189148">
                <a:tc>
                  <a:txBody>
                    <a:bodyPr/>
                    <a:lstStyle/>
                    <a:p>
                      <a:pPr algn="ctr" fontAlgn="b"/>
                      <a:r>
                        <a:rPr lang="ru-RU" sz="1100" u="none" strike="noStrike" dirty="0">
                          <a:effectLst/>
                        </a:rPr>
                        <a:t>17</a:t>
                      </a:r>
                      <a:endParaRPr lang="ru-RU" sz="1100" b="0" i="0" u="none" strike="noStrike" dirty="0">
                        <a:solidFill>
                          <a:srgbClr val="000000"/>
                        </a:solidFill>
                        <a:effectLst/>
                        <a:latin typeface="Calibri" panose="020F0502020204030204" pitchFamily="34" charset="0"/>
                      </a:endParaRPr>
                    </a:p>
                  </a:txBody>
                  <a:tcPr marL="7400" marR="7400" marT="7400" marB="0" anchor="b"/>
                </a:tc>
                <a:tc>
                  <a:txBody>
                    <a:bodyPr/>
                    <a:lstStyle/>
                    <a:p>
                      <a:pPr marL="72000" algn="l" fontAlgn="ctr"/>
                      <a:r>
                        <a:rPr lang="ru-RU" sz="1100" u="none" strike="noStrike">
                          <a:effectLst/>
                        </a:rPr>
                        <a:t>Казань </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1660</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2756</a:t>
                      </a:r>
                      <a:endParaRPr lang="ru-RU" sz="1100" b="0" i="0" u="none" strike="noStrike">
                        <a:solidFill>
                          <a:srgbClr val="000000"/>
                        </a:solidFill>
                        <a:effectLst/>
                        <a:latin typeface="Calibri" panose="020F0502020204030204" pitchFamily="34" charset="0"/>
                      </a:endParaRPr>
                    </a:p>
                  </a:txBody>
                  <a:tcPr marL="7400" marR="7400" marT="7400" marB="0" anchor="ctr"/>
                </a:tc>
                <a:extLst>
                  <a:ext uri="{0D108BD9-81ED-4DB2-BD59-A6C34878D82A}">
                    <a16:rowId xmlns="" xmlns:a16="http://schemas.microsoft.com/office/drawing/2014/main" val="3470819053"/>
                  </a:ext>
                </a:extLst>
              </a:tr>
              <a:tr h="189148">
                <a:tc>
                  <a:txBody>
                    <a:bodyPr/>
                    <a:lstStyle/>
                    <a:p>
                      <a:pPr algn="ctr" fontAlgn="b"/>
                      <a:r>
                        <a:rPr lang="ru-RU" sz="1100" u="none" strike="noStrike" dirty="0">
                          <a:effectLst/>
                        </a:rPr>
                        <a:t>18</a:t>
                      </a:r>
                      <a:endParaRPr lang="ru-RU" sz="1100" b="0" i="0" u="none" strike="noStrike" dirty="0">
                        <a:solidFill>
                          <a:srgbClr val="000000"/>
                        </a:solidFill>
                        <a:effectLst/>
                        <a:latin typeface="Calibri" panose="020F0502020204030204" pitchFamily="34" charset="0"/>
                      </a:endParaRPr>
                    </a:p>
                  </a:txBody>
                  <a:tcPr marL="7400" marR="7400" marT="7400" marB="0" anchor="b"/>
                </a:tc>
                <a:tc>
                  <a:txBody>
                    <a:bodyPr/>
                    <a:lstStyle/>
                    <a:p>
                      <a:pPr marL="72000" algn="l" fontAlgn="ctr"/>
                      <a:r>
                        <a:rPr lang="ru-RU" sz="1100" u="none" strike="noStrike">
                          <a:effectLst/>
                        </a:rPr>
                        <a:t>Кукморский </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380</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460</a:t>
                      </a:r>
                      <a:endParaRPr lang="ru-RU" sz="1100" b="0" i="0" u="none" strike="noStrike">
                        <a:solidFill>
                          <a:srgbClr val="000000"/>
                        </a:solidFill>
                        <a:effectLst/>
                        <a:latin typeface="Calibri" panose="020F0502020204030204" pitchFamily="34" charset="0"/>
                      </a:endParaRPr>
                    </a:p>
                  </a:txBody>
                  <a:tcPr marL="7400" marR="7400" marT="7400" marB="0" anchor="ctr"/>
                </a:tc>
                <a:extLst>
                  <a:ext uri="{0D108BD9-81ED-4DB2-BD59-A6C34878D82A}">
                    <a16:rowId xmlns="" xmlns:a16="http://schemas.microsoft.com/office/drawing/2014/main" val="2600372402"/>
                  </a:ext>
                </a:extLst>
              </a:tr>
              <a:tr h="189148">
                <a:tc>
                  <a:txBody>
                    <a:bodyPr/>
                    <a:lstStyle/>
                    <a:p>
                      <a:pPr algn="ctr" fontAlgn="b"/>
                      <a:r>
                        <a:rPr lang="ru-RU" sz="1100" u="none" strike="noStrike" dirty="0">
                          <a:effectLst/>
                        </a:rPr>
                        <a:t>19</a:t>
                      </a:r>
                      <a:endParaRPr lang="ru-RU" sz="1100" b="0" i="0" u="none" strike="noStrike" dirty="0">
                        <a:solidFill>
                          <a:srgbClr val="000000"/>
                        </a:solidFill>
                        <a:effectLst/>
                        <a:latin typeface="Calibri" panose="020F0502020204030204" pitchFamily="34" charset="0"/>
                      </a:endParaRPr>
                    </a:p>
                  </a:txBody>
                  <a:tcPr marL="7400" marR="7400" marT="7400" marB="0" anchor="b"/>
                </a:tc>
                <a:tc>
                  <a:txBody>
                    <a:bodyPr/>
                    <a:lstStyle/>
                    <a:p>
                      <a:pPr marL="72000" algn="l" fontAlgn="ctr"/>
                      <a:r>
                        <a:rPr lang="ru-RU" sz="1100" u="none" strike="noStrike">
                          <a:effectLst/>
                        </a:rPr>
                        <a:t>Лениногорский </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80</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122</a:t>
                      </a:r>
                      <a:endParaRPr lang="ru-RU" sz="1100" b="0" i="0" u="none" strike="noStrike">
                        <a:solidFill>
                          <a:srgbClr val="000000"/>
                        </a:solidFill>
                        <a:effectLst/>
                        <a:latin typeface="Calibri" panose="020F0502020204030204" pitchFamily="34" charset="0"/>
                      </a:endParaRPr>
                    </a:p>
                  </a:txBody>
                  <a:tcPr marL="7400" marR="7400" marT="7400" marB="0" anchor="ctr"/>
                </a:tc>
                <a:extLst>
                  <a:ext uri="{0D108BD9-81ED-4DB2-BD59-A6C34878D82A}">
                    <a16:rowId xmlns="" xmlns:a16="http://schemas.microsoft.com/office/drawing/2014/main" val="482948214"/>
                  </a:ext>
                </a:extLst>
              </a:tr>
              <a:tr h="189148">
                <a:tc>
                  <a:txBody>
                    <a:bodyPr/>
                    <a:lstStyle/>
                    <a:p>
                      <a:pPr algn="ctr" fontAlgn="b"/>
                      <a:r>
                        <a:rPr lang="ru-RU" sz="1100" u="none" strike="noStrike" dirty="0">
                          <a:effectLst/>
                        </a:rPr>
                        <a:t>20</a:t>
                      </a:r>
                      <a:endParaRPr lang="ru-RU" sz="1100" b="0" i="0" u="none" strike="noStrike" dirty="0">
                        <a:solidFill>
                          <a:srgbClr val="000000"/>
                        </a:solidFill>
                        <a:effectLst/>
                        <a:latin typeface="Calibri" panose="020F0502020204030204" pitchFamily="34" charset="0"/>
                      </a:endParaRPr>
                    </a:p>
                  </a:txBody>
                  <a:tcPr marL="7400" marR="7400" marT="7400" marB="0" anchor="b"/>
                </a:tc>
                <a:tc>
                  <a:txBody>
                    <a:bodyPr/>
                    <a:lstStyle/>
                    <a:p>
                      <a:pPr marL="72000" algn="l" fontAlgn="ctr"/>
                      <a:r>
                        <a:rPr lang="ru-RU" sz="1100" u="none" strike="noStrike">
                          <a:effectLst/>
                        </a:rPr>
                        <a:t>Мамадышский </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300</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452</a:t>
                      </a:r>
                      <a:endParaRPr lang="ru-RU" sz="1100" b="0" i="0" u="none" strike="noStrike">
                        <a:solidFill>
                          <a:srgbClr val="000000"/>
                        </a:solidFill>
                        <a:effectLst/>
                        <a:latin typeface="Calibri" panose="020F0502020204030204" pitchFamily="34" charset="0"/>
                      </a:endParaRPr>
                    </a:p>
                  </a:txBody>
                  <a:tcPr marL="7400" marR="7400" marT="7400" marB="0" anchor="ctr"/>
                </a:tc>
                <a:extLst>
                  <a:ext uri="{0D108BD9-81ED-4DB2-BD59-A6C34878D82A}">
                    <a16:rowId xmlns="" xmlns:a16="http://schemas.microsoft.com/office/drawing/2014/main" val="3324967003"/>
                  </a:ext>
                </a:extLst>
              </a:tr>
              <a:tr h="189148">
                <a:tc>
                  <a:txBody>
                    <a:bodyPr/>
                    <a:lstStyle/>
                    <a:p>
                      <a:pPr algn="ctr" fontAlgn="b"/>
                      <a:r>
                        <a:rPr lang="ru-RU" sz="1100" u="none" strike="noStrike">
                          <a:effectLst/>
                        </a:rPr>
                        <a:t>21</a:t>
                      </a:r>
                      <a:endParaRPr lang="ru-RU" sz="1100" b="0" i="0" u="none" strike="noStrike">
                        <a:solidFill>
                          <a:srgbClr val="000000"/>
                        </a:solidFill>
                        <a:effectLst/>
                        <a:latin typeface="Calibri" panose="020F0502020204030204" pitchFamily="34" charset="0"/>
                      </a:endParaRPr>
                    </a:p>
                  </a:txBody>
                  <a:tcPr marL="7400" marR="7400" marT="7400" marB="0" anchor="b"/>
                </a:tc>
                <a:tc>
                  <a:txBody>
                    <a:bodyPr/>
                    <a:lstStyle/>
                    <a:p>
                      <a:pPr marL="72000" algn="l" fontAlgn="ctr"/>
                      <a:r>
                        <a:rPr lang="ru-RU" sz="1100" u="none" strike="noStrike">
                          <a:effectLst/>
                        </a:rPr>
                        <a:t>Менделеевский</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440</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524</a:t>
                      </a:r>
                      <a:endParaRPr lang="ru-RU" sz="1100" b="0" i="0" u="none" strike="noStrike">
                        <a:solidFill>
                          <a:srgbClr val="000000"/>
                        </a:solidFill>
                        <a:effectLst/>
                        <a:latin typeface="Calibri" panose="020F0502020204030204" pitchFamily="34" charset="0"/>
                      </a:endParaRPr>
                    </a:p>
                  </a:txBody>
                  <a:tcPr marL="7400" marR="7400" marT="7400" marB="0" anchor="ctr"/>
                </a:tc>
                <a:extLst>
                  <a:ext uri="{0D108BD9-81ED-4DB2-BD59-A6C34878D82A}">
                    <a16:rowId xmlns="" xmlns:a16="http://schemas.microsoft.com/office/drawing/2014/main" val="4125003960"/>
                  </a:ext>
                </a:extLst>
              </a:tr>
              <a:tr h="189148">
                <a:tc>
                  <a:txBody>
                    <a:bodyPr/>
                    <a:lstStyle/>
                    <a:p>
                      <a:pPr algn="ctr" fontAlgn="b"/>
                      <a:r>
                        <a:rPr lang="ru-RU" sz="1100" u="none" strike="noStrike" dirty="0">
                          <a:effectLst/>
                        </a:rPr>
                        <a:t>22</a:t>
                      </a:r>
                      <a:endParaRPr lang="ru-RU" sz="1100" b="0" i="0" u="none" strike="noStrike" dirty="0">
                        <a:solidFill>
                          <a:srgbClr val="000000"/>
                        </a:solidFill>
                        <a:effectLst/>
                        <a:latin typeface="Calibri" panose="020F0502020204030204" pitchFamily="34" charset="0"/>
                      </a:endParaRPr>
                    </a:p>
                  </a:txBody>
                  <a:tcPr marL="7400" marR="7400" marT="7400" marB="0" anchor="b"/>
                </a:tc>
                <a:tc>
                  <a:txBody>
                    <a:bodyPr/>
                    <a:lstStyle/>
                    <a:p>
                      <a:pPr marL="72000" algn="l" fontAlgn="ctr"/>
                      <a:r>
                        <a:rPr lang="ru-RU" sz="1100" u="none" strike="noStrike">
                          <a:effectLst/>
                        </a:rPr>
                        <a:t>Мензелинский </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200</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443</a:t>
                      </a:r>
                      <a:endParaRPr lang="ru-RU" sz="1100" b="0" i="0" u="none" strike="noStrike">
                        <a:solidFill>
                          <a:srgbClr val="000000"/>
                        </a:solidFill>
                        <a:effectLst/>
                        <a:latin typeface="Calibri" panose="020F0502020204030204" pitchFamily="34" charset="0"/>
                      </a:endParaRPr>
                    </a:p>
                  </a:txBody>
                  <a:tcPr marL="7400" marR="7400" marT="7400" marB="0" anchor="ctr"/>
                </a:tc>
                <a:extLst>
                  <a:ext uri="{0D108BD9-81ED-4DB2-BD59-A6C34878D82A}">
                    <a16:rowId xmlns="" xmlns:a16="http://schemas.microsoft.com/office/drawing/2014/main" val="1628073787"/>
                  </a:ext>
                </a:extLst>
              </a:tr>
              <a:tr h="189148">
                <a:tc>
                  <a:txBody>
                    <a:bodyPr/>
                    <a:lstStyle/>
                    <a:p>
                      <a:pPr algn="ctr" fontAlgn="b"/>
                      <a:r>
                        <a:rPr lang="ru-RU" sz="1100" u="none" strike="noStrike" dirty="0">
                          <a:effectLst/>
                        </a:rPr>
                        <a:t>23</a:t>
                      </a:r>
                      <a:endParaRPr lang="ru-RU" sz="1100" b="0" i="0" u="none" strike="noStrike" dirty="0">
                        <a:solidFill>
                          <a:srgbClr val="000000"/>
                        </a:solidFill>
                        <a:effectLst/>
                        <a:latin typeface="Calibri" panose="020F0502020204030204" pitchFamily="34" charset="0"/>
                      </a:endParaRPr>
                    </a:p>
                  </a:txBody>
                  <a:tcPr marL="7400" marR="7400" marT="7400" marB="0" anchor="b"/>
                </a:tc>
                <a:tc>
                  <a:txBody>
                    <a:bodyPr/>
                    <a:lstStyle/>
                    <a:p>
                      <a:pPr marL="72000" algn="l" fontAlgn="ctr"/>
                      <a:r>
                        <a:rPr lang="ru-RU" sz="1100" u="none" strike="noStrike">
                          <a:effectLst/>
                        </a:rPr>
                        <a:t>Муслюмовский </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100</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247</a:t>
                      </a:r>
                      <a:endParaRPr lang="ru-RU" sz="1100" b="0" i="0" u="none" strike="noStrike">
                        <a:solidFill>
                          <a:srgbClr val="000000"/>
                        </a:solidFill>
                        <a:effectLst/>
                        <a:latin typeface="Calibri" panose="020F0502020204030204" pitchFamily="34" charset="0"/>
                      </a:endParaRPr>
                    </a:p>
                  </a:txBody>
                  <a:tcPr marL="7400" marR="7400" marT="7400" marB="0" anchor="ctr"/>
                </a:tc>
                <a:extLst>
                  <a:ext uri="{0D108BD9-81ED-4DB2-BD59-A6C34878D82A}">
                    <a16:rowId xmlns="" xmlns:a16="http://schemas.microsoft.com/office/drawing/2014/main" val="4239260905"/>
                  </a:ext>
                </a:extLst>
              </a:tr>
              <a:tr h="189148">
                <a:tc>
                  <a:txBody>
                    <a:bodyPr/>
                    <a:lstStyle/>
                    <a:p>
                      <a:pPr algn="ctr" fontAlgn="b"/>
                      <a:r>
                        <a:rPr lang="ru-RU" sz="1100" u="none" strike="noStrike" dirty="0">
                          <a:effectLst/>
                        </a:rPr>
                        <a:t>24</a:t>
                      </a:r>
                      <a:endParaRPr lang="ru-RU" sz="1100" b="0" i="0" u="none" strike="noStrike" dirty="0">
                        <a:solidFill>
                          <a:srgbClr val="000000"/>
                        </a:solidFill>
                        <a:effectLst/>
                        <a:latin typeface="Calibri" panose="020F0502020204030204" pitchFamily="34" charset="0"/>
                      </a:endParaRPr>
                    </a:p>
                  </a:txBody>
                  <a:tcPr marL="7400" marR="7400" marT="7400" marB="0" anchor="b"/>
                </a:tc>
                <a:tc>
                  <a:txBody>
                    <a:bodyPr/>
                    <a:lstStyle/>
                    <a:p>
                      <a:pPr marL="72000" algn="l" fontAlgn="ctr"/>
                      <a:r>
                        <a:rPr lang="ru-RU" sz="1100" u="none" strike="noStrike">
                          <a:effectLst/>
                        </a:rPr>
                        <a:t>Набережные Челны </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300</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715</a:t>
                      </a:r>
                      <a:endParaRPr lang="ru-RU" sz="1100" b="0" i="0" u="none" strike="noStrike">
                        <a:solidFill>
                          <a:srgbClr val="000000"/>
                        </a:solidFill>
                        <a:effectLst/>
                        <a:latin typeface="Calibri" panose="020F0502020204030204" pitchFamily="34" charset="0"/>
                      </a:endParaRPr>
                    </a:p>
                  </a:txBody>
                  <a:tcPr marL="7400" marR="7400" marT="7400" marB="0" anchor="ctr"/>
                </a:tc>
                <a:extLst>
                  <a:ext uri="{0D108BD9-81ED-4DB2-BD59-A6C34878D82A}">
                    <a16:rowId xmlns="" xmlns:a16="http://schemas.microsoft.com/office/drawing/2014/main" val="4095535530"/>
                  </a:ext>
                </a:extLst>
              </a:tr>
              <a:tr h="189148">
                <a:tc>
                  <a:txBody>
                    <a:bodyPr/>
                    <a:lstStyle/>
                    <a:p>
                      <a:pPr algn="ctr" fontAlgn="b"/>
                      <a:r>
                        <a:rPr lang="ru-RU" sz="1100" u="none" strike="noStrike" dirty="0">
                          <a:effectLst/>
                        </a:rPr>
                        <a:t>25</a:t>
                      </a:r>
                      <a:endParaRPr lang="ru-RU" sz="1100" b="0" i="0" u="none" strike="noStrike" dirty="0">
                        <a:solidFill>
                          <a:srgbClr val="000000"/>
                        </a:solidFill>
                        <a:effectLst/>
                        <a:latin typeface="Calibri" panose="020F0502020204030204" pitchFamily="34" charset="0"/>
                      </a:endParaRPr>
                    </a:p>
                  </a:txBody>
                  <a:tcPr marL="7400" marR="7400" marT="7400" marB="0" anchor="b"/>
                </a:tc>
                <a:tc>
                  <a:txBody>
                    <a:bodyPr/>
                    <a:lstStyle/>
                    <a:p>
                      <a:pPr marL="72000" algn="l" fontAlgn="ctr"/>
                      <a:r>
                        <a:rPr lang="ru-RU" sz="1100" u="none" strike="noStrike">
                          <a:effectLst/>
                        </a:rPr>
                        <a:t>Нижнекамский </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205</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221</a:t>
                      </a:r>
                      <a:endParaRPr lang="ru-RU" sz="1100" b="0" i="0" u="none" strike="noStrike">
                        <a:solidFill>
                          <a:srgbClr val="000000"/>
                        </a:solidFill>
                        <a:effectLst/>
                        <a:latin typeface="Calibri" panose="020F0502020204030204" pitchFamily="34" charset="0"/>
                      </a:endParaRPr>
                    </a:p>
                  </a:txBody>
                  <a:tcPr marL="7400" marR="7400" marT="7400" marB="0" anchor="ctr"/>
                </a:tc>
                <a:extLst>
                  <a:ext uri="{0D108BD9-81ED-4DB2-BD59-A6C34878D82A}">
                    <a16:rowId xmlns="" xmlns:a16="http://schemas.microsoft.com/office/drawing/2014/main" val="131491107"/>
                  </a:ext>
                </a:extLst>
              </a:tr>
              <a:tr h="189148">
                <a:tc>
                  <a:txBody>
                    <a:bodyPr/>
                    <a:lstStyle/>
                    <a:p>
                      <a:pPr algn="ctr" fontAlgn="b"/>
                      <a:r>
                        <a:rPr lang="ru-RU" sz="1100" u="none" strike="noStrike">
                          <a:effectLst/>
                        </a:rPr>
                        <a:t>26</a:t>
                      </a:r>
                      <a:endParaRPr lang="ru-RU" sz="1100" b="0" i="0" u="none" strike="noStrike">
                        <a:solidFill>
                          <a:srgbClr val="000000"/>
                        </a:solidFill>
                        <a:effectLst/>
                        <a:latin typeface="Calibri" panose="020F0502020204030204" pitchFamily="34" charset="0"/>
                      </a:endParaRPr>
                    </a:p>
                  </a:txBody>
                  <a:tcPr marL="7400" marR="7400" marT="7400" marB="0" anchor="b"/>
                </a:tc>
                <a:tc>
                  <a:txBody>
                    <a:bodyPr/>
                    <a:lstStyle/>
                    <a:p>
                      <a:pPr marL="72000" algn="l" fontAlgn="ctr"/>
                      <a:r>
                        <a:rPr lang="ru-RU" sz="1100" u="none" strike="noStrike" dirty="0" err="1">
                          <a:effectLst/>
                        </a:rPr>
                        <a:t>Новошешминский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0</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1263</a:t>
                      </a:r>
                      <a:endParaRPr lang="ru-RU" sz="1100" b="0" i="0" u="none" strike="noStrike">
                        <a:solidFill>
                          <a:srgbClr val="000000"/>
                        </a:solidFill>
                        <a:effectLst/>
                        <a:latin typeface="Calibri" panose="020F0502020204030204" pitchFamily="34" charset="0"/>
                      </a:endParaRPr>
                    </a:p>
                  </a:txBody>
                  <a:tcPr marL="7400" marR="7400" marT="7400" marB="0" anchor="ctr"/>
                </a:tc>
                <a:extLst>
                  <a:ext uri="{0D108BD9-81ED-4DB2-BD59-A6C34878D82A}">
                    <a16:rowId xmlns="" xmlns:a16="http://schemas.microsoft.com/office/drawing/2014/main" val="4220660073"/>
                  </a:ext>
                </a:extLst>
              </a:tr>
              <a:tr h="189148">
                <a:tc>
                  <a:txBody>
                    <a:bodyPr/>
                    <a:lstStyle/>
                    <a:p>
                      <a:pPr algn="ctr" fontAlgn="b"/>
                      <a:r>
                        <a:rPr lang="ru-RU" sz="1100" u="none" strike="noStrike" dirty="0">
                          <a:effectLst/>
                        </a:rPr>
                        <a:t>27</a:t>
                      </a:r>
                      <a:endParaRPr lang="ru-RU" sz="1100" b="0" i="0" u="none" strike="noStrike" dirty="0">
                        <a:solidFill>
                          <a:srgbClr val="000000"/>
                        </a:solidFill>
                        <a:effectLst/>
                        <a:latin typeface="Calibri" panose="020F0502020204030204" pitchFamily="34" charset="0"/>
                      </a:endParaRPr>
                    </a:p>
                  </a:txBody>
                  <a:tcPr marL="7400" marR="7400" marT="7400" marB="0" anchor="b"/>
                </a:tc>
                <a:tc>
                  <a:txBody>
                    <a:bodyPr/>
                    <a:lstStyle/>
                    <a:p>
                      <a:pPr marL="72000" algn="l" fontAlgn="ctr"/>
                      <a:r>
                        <a:rPr lang="ru-RU" sz="1100" u="none" strike="noStrike" dirty="0" err="1">
                          <a:effectLst/>
                        </a:rPr>
                        <a:t>Нурлатский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a:effectLst/>
                        </a:rPr>
                        <a:t>320</a:t>
                      </a:r>
                      <a:endParaRPr lang="ru-RU" sz="1100" b="0" i="0" u="none" strike="noStrike">
                        <a:solidFill>
                          <a:srgbClr val="000000"/>
                        </a:solidFill>
                        <a:effectLst/>
                        <a:latin typeface="Times New Roman" panose="02020603050405020304" pitchFamily="18" charset="0"/>
                      </a:endParaRPr>
                    </a:p>
                  </a:txBody>
                  <a:tcPr marL="7400" marR="7400" marT="7400" marB="0" anchor="ctr"/>
                </a:tc>
                <a:tc>
                  <a:txBody>
                    <a:bodyPr/>
                    <a:lstStyle/>
                    <a:p>
                      <a:pPr algn="r" fontAlgn="ctr"/>
                      <a:r>
                        <a:rPr lang="ru-RU" sz="1100" u="none" strike="noStrike" dirty="0">
                          <a:effectLst/>
                        </a:rPr>
                        <a:t>320</a:t>
                      </a:r>
                      <a:endParaRPr lang="ru-RU" sz="1100" b="0" i="0" u="none" strike="noStrike" dirty="0">
                        <a:solidFill>
                          <a:srgbClr val="000000"/>
                        </a:solidFill>
                        <a:effectLst/>
                        <a:latin typeface="Calibri" panose="020F0502020204030204" pitchFamily="34" charset="0"/>
                      </a:endParaRPr>
                    </a:p>
                  </a:txBody>
                  <a:tcPr marL="7400" marR="7400" marT="7400" marB="0" anchor="ctr"/>
                </a:tc>
                <a:extLst>
                  <a:ext uri="{0D108BD9-81ED-4DB2-BD59-A6C34878D82A}">
                    <a16:rowId xmlns="" xmlns:a16="http://schemas.microsoft.com/office/drawing/2014/main" val="1911896697"/>
                  </a:ext>
                </a:extLst>
              </a:tr>
            </a:tbl>
          </a:graphicData>
        </a:graphic>
      </p:graphicFrame>
      <p:graphicFrame>
        <p:nvGraphicFramePr>
          <p:cNvPr id="6" name="Таблица 5"/>
          <p:cNvGraphicFramePr>
            <a:graphicFrameLocks noGrp="1"/>
          </p:cNvGraphicFramePr>
          <p:nvPr>
            <p:extLst>
              <p:ext uri="{D42A27DB-BD31-4B8C-83A1-F6EECF244321}">
                <p14:modId xmlns:p14="http://schemas.microsoft.com/office/powerpoint/2010/main" val="2780639324"/>
              </p:ext>
            </p:extLst>
          </p:nvPr>
        </p:nvGraphicFramePr>
        <p:xfrm>
          <a:off x="6307504" y="1218956"/>
          <a:ext cx="4867519" cy="2691312"/>
        </p:xfrm>
        <a:graphic>
          <a:graphicData uri="http://schemas.openxmlformats.org/drawingml/2006/table">
            <a:tbl>
              <a:tblPr bandRow="1">
                <a:tableStyleId>{E8B1032C-EA38-4F05-BA0D-38AFFFC7BED3}</a:tableStyleId>
              </a:tblPr>
              <a:tblGrid>
                <a:gridCol w="334410">
                  <a:extLst>
                    <a:ext uri="{9D8B030D-6E8A-4147-A177-3AD203B41FA5}">
                      <a16:colId xmlns="" xmlns:a16="http://schemas.microsoft.com/office/drawing/2014/main" val="667854754"/>
                    </a:ext>
                  </a:extLst>
                </a:gridCol>
                <a:gridCol w="1989909">
                  <a:extLst>
                    <a:ext uri="{9D8B030D-6E8A-4147-A177-3AD203B41FA5}">
                      <a16:colId xmlns="" xmlns:a16="http://schemas.microsoft.com/office/drawing/2014/main" val="1789314901"/>
                    </a:ext>
                  </a:extLst>
                </a:gridCol>
                <a:gridCol w="1147421">
                  <a:extLst>
                    <a:ext uri="{9D8B030D-6E8A-4147-A177-3AD203B41FA5}">
                      <a16:colId xmlns="" xmlns:a16="http://schemas.microsoft.com/office/drawing/2014/main" val="3952635327"/>
                    </a:ext>
                  </a:extLst>
                </a:gridCol>
                <a:gridCol w="1395779">
                  <a:extLst>
                    <a:ext uri="{9D8B030D-6E8A-4147-A177-3AD203B41FA5}">
                      <a16:colId xmlns="" xmlns:a16="http://schemas.microsoft.com/office/drawing/2014/main" val="2882650884"/>
                    </a:ext>
                  </a:extLst>
                </a:gridCol>
              </a:tblGrid>
              <a:tr h="335225">
                <a:tc>
                  <a:txBody>
                    <a:bodyPr/>
                    <a:lstStyle/>
                    <a:p>
                      <a:pPr algn="ctr" fontAlgn="ctr"/>
                      <a:r>
                        <a:rPr lang="ru-RU" sz="1100" u="none" strike="noStrike" dirty="0">
                          <a:effectLst/>
                        </a:rPr>
                        <a:t>№ п/п</a:t>
                      </a:r>
                      <a:endParaRPr lang="ru-R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ru-RU" sz="1200" u="none" strike="noStrike" dirty="0">
                          <a:effectLst/>
                        </a:rPr>
                        <a:t>Район</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u="none" strike="noStrike" dirty="0">
                          <a:effectLst/>
                        </a:rPr>
                        <a:t>Объем на год</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100" u="none" strike="noStrike" dirty="0">
                          <a:effectLst/>
                        </a:rPr>
                        <a:t>Объем за год</a:t>
                      </a:r>
                      <a:endParaRPr lang="ru-R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280273224"/>
                  </a:ext>
                </a:extLst>
              </a:tr>
              <a:tr h="260723">
                <a:tc>
                  <a:txBody>
                    <a:bodyPr/>
                    <a:lstStyle/>
                    <a:p>
                      <a:pPr algn="ctr" fontAlgn="b"/>
                      <a:r>
                        <a:rPr lang="ru-RU" sz="1200" u="none" strike="noStrike" dirty="0">
                          <a:effectLst/>
                        </a:rPr>
                        <a:t>28</a:t>
                      </a:r>
                      <a:endParaRPr lang="ru-RU"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ru-RU" sz="1200" u="none" strike="noStrike" dirty="0">
                          <a:effectLst/>
                        </a:rPr>
                        <a:t>Рыбно-</a:t>
                      </a:r>
                      <a:r>
                        <a:rPr lang="ru-RU" sz="1200" u="none" strike="noStrike" dirty="0" err="1">
                          <a:effectLst/>
                        </a:rPr>
                        <a:t>Слободский</a:t>
                      </a:r>
                      <a:r>
                        <a:rPr lang="ru-RU" sz="1200" u="none" strike="noStrike" dirty="0">
                          <a:effectLst/>
                        </a:rPr>
                        <a:t> </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230</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316</a:t>
                      </a:r>
                      <a:endParaRPr lang="ru-RU"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528170751"/>
                  </a:ext>
                </a:extLst>
              </a:tr>
              <a:tr h="260723">
                <a:tc>
                  <a:txBody>
                    <a:bodyPr/>
                    <a:lstStyle/>
                    <a:p>
                      <a:pPr algn="ctr" fontAlgn="b"/>
                      <a:r>
                        <a:rPr lang="ru-RU" sz="1200" u="none" strike="noStrike">
                          <a:effectLst/>
                        </a:rPr>
                        <a:t>29</a:t>
                      </a:r>
                      <a:endParaRPr lang="ru-RU"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ru-RU" sz="1200" u="none" strike="noStrike" dirty="0">
                          <a:effectLst/>
                        </a:rPr>
                        <a:t>Сабинский </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115</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265</a:t>
                      </a:r>
                      <a:endParaRPr lang="ru-RU"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2704014216"/>
                  </a:ext>
                </a:extLst>
              </a:tr>
              <a:tr h="260723">
                <a:tc>
                  <a:txBody>
                    <a:bodyPr/>
                    <a:lstStyle/>
                    <a:p>
                      <a:pPr algn="ctr" fontAlgn="b"/>
                      <a:r>
                        <a:rPr lang="ru-RU" sz="1200" u="none" strike="noStrike">
                          <a:effectLst/>
                        </a:rPr>
                        <a:t>30</a:t>
                      </a:r>
                      <a:endParaRPr lang="ru-RU"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ru-RU" sz="1200" u="none" strike="noStrike" dirty="0" err="1">
                          <a:effectLst/>
                        </a:rPr>
                        <a:t>Сармановский</a:t>
                      </a:r>
                      <a:r>
                        <a:rPr lang="ru-RU" sz="1200" u="none" strike="noStrike" dirty="0">
                          <a:effectLst/>
                        </a:rPr>
                        <a:t> </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504</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764</a:t>
                      </a:r>
                      <a:endParaRPr lang="ru-RU"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4254661783"/>
                  </a:ext>
                </a:extLst>
              </a:tr>
              <a:tr h="260723">
                <a:tc>
                  <a:txBody>
                    <a:bodyPr/>
                    <a:lstStyle/>
                    <a:p>
                      <a:pPr algn="ctr" fontAlgn="b"/>
                      <a:r>
                        <a:rPr lang="ru-RU" sz="1200" u="none" strike="noStrike">
                          <a:effectLst/>
                        </a:rPr>
                        <a:t>31</a:t>
                      </a:r>
                      <a:endParaRPr lang="ru-RU"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ru-RU" sz="1200" u="none" strike="noStrike" dirty="0">
                          <a:effectLst/>
                        </a:rPr>
                        <a:t>Спасский </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dirty="0">
                          <a:effectLst/>
                        </a:rPr>
                        <a:t>387</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dirty="0">
                          <a:effectLst/>
                        </a:rPr>
                        <a:t>559</a:t>
                      </a:r>
                      <a:endParaRPr lang="ru-RU"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2181001679"/>
                  </a:ext>
                </a:extLst>
              </a:tr>
              <a:tr h="260723">
                <a:tc>
                  <a:txBody>
                    <a:bodyPr/>
                    <a:lstStyle/>
                    <a:p>
                      <a:pPr algn="ctr" fontAlgn="b"/>
                      <a:r>
                        <a:rPr lang="ru-RU" sz="1200" u="none" strike="noStrike" dirty="0">
                          <a:effectLst/>
                        </a:rPr>
                        <a:t>32</a:t>
                      </a:r>
                      <a:endParaRPr lang="ru-RU"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ru-RU" sz="1200" u="none" strike="noStrike">
                          <a:effectLst/>
                        </a:rPr>
                        <a:t>Тетюшский </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dirty="0">
                          <a:effectLst/>
                        </a:rPr>
                        <a:t>220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856</a:t>
                      </a:r>
                      <a:endParaRPr lang="ru-RU"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2125393871"/>
                  </a:ext>
                </a:extLst>
              </a:tr>
              <a:tr h="260723">
                <a:tc>
                  <a:txBody>
                    <a:bodyPr/>
                    <a:lstStyle/>
                    <a:p>
                      <a:pPr algn="ctr" fontAlgn="b"/>
                      <a:r>
                        <a:rPr lang="ru-RU" sz="1200" u="none" strike="noStrike" dirty="0">
                          <a:effectLst/>
                        </a:rPr>
                        <a:t>33</a:t>
                      </a:r>
                      <a:endParaRPr lang="ru-RU"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ru-RU" sz="1200" u="none" strike="noStrike" dirty="0">
                          <a:effectLst/>
                        </a:rPr>
                        <a:t>Тукаевский </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dirty="0">
                          <a:effectLst/>
                        </a:rPr>
                        <a:t>100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dirty="0">
                          <a:effectLst/>
                        </a:rPr>
                        <a:t>164</a:t>
                      </a:r>
                      <a:endParaRPr lang="ru-RU"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79505188"/>
                  </a:ext>
                </a:extLst>
              </a:tr>
              <a:tr h="260723">
                <a:tc>
                  <a:txBody>
                    <a:bodyPr/>
                    <a:lstStyle/>
                    <a:p>
                      <a:pPr algn="ctr" fontAlgn="b"/>
                      <a:r>
                        <a:rPr lang="ru-RU" sz="1200" u="none" strike="noStrike" dirty="0">
                          <a:effectLst/>
                        </a:rPr>
                        <a:t>34</a:t>
                      </a:r>
                      <a:endParaRPr lang="ru-RU"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ru-RU" sz="1200" u="none" strike="noStrike">
                          <a:effectLst/>
                        </a:rPr>
                        <a:t>Тюлячинский </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dirty="0">
                          <a:effectLst/>
                        </a:rPr>
                        <a:t>90</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dirty="0">
                          <a:effectLst/>
                        </a:rPr>
                        <a:t>336</a:t>
                      </a:r>
                      <a:endParaRPr lang="ru-RU"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2881642622"/>
                  </a:ext>
                </a:extLst>
              </a:tr>
              <a:tr h="260723">
                <a:tc>
                  <a:txBody>
                    <a:bodyPr/>
                    <a:lstStyle/>
                    <a:p>
                      <a:pPr algn="ctr" fontAlgn="b"/>
                      <a:r>
                        <a:rPr lang="ru-RU" sz="1200" u="none" strike="noStrike" dirty="0">
                          <a:effectLst/>
                        </a:rPr>
                        <a:t>35</a:t>
                      </a:r>
                      <a:endParaRPr lang="ru-RU"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ru-RU" sz="1200" u="none" strike="noStrike">
                          <a:effectLst/>
                        </a:rPr>
                        <a:t>Чистопольский </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415</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dirty="0">
                          <a:effectLst/>
                        </a:rPr>
                        <a:t>911</a:t>
                      </a:r>
                      <a:endParaRPr lang="ru-RU"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832805610"/>
                  </a:ext>
                </a:extLst>
              </a:tr>
              <a:tr h="260723">
                <a:tc>
                  <a:txBody>
                    <a:bodyPr/>
                    <a:lstStyle/>
                    <a:p>
                      <a:pPr algn="ctr" fontAlgn="b"/>
                      <a:r>
                        <a:rPr lang="ru-RU" sz="1200" u="none" strike="noStrike" dirty="0">
                          <a:effectLst/>
                        </a:rPr>
                        <a:t>36</a:t>
                      </a:r>
                      <a:endParaRPr lang="ru-RU"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ru-RU" sz="1200" u="none" strike="noStrike">
                          <a:effectLst/>
                        </a:rPr>
                        <a:t>Ютазинский </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310</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dirty="0">
                          <a:effectLst/>
                        </a:rPr>
                        <a:t>312</a:t>
                      </a:r>
                      <a:endParaRPr lang="ru-RU"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425029359"/>
                  </a:ext>
                </a:extLst>
              </a:tr>
            </a:tbl>
          </a:graphicData>
        </a:graphic>
      </p:graphicFrame>
    </p:spTree>
    <p:extLst>
      <p:ext uri="{BB962C8B-B14F-4D97-AF65-F5344CB8AC3E}">
        <p14:creationId xmlns:p14="http://schemas.microsoft.com/office/powerpoint/2010/main" val="16069624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89085" y="152289"/>
            <a:ext cx="11377246" cy="523220"/>
          </a:xfrm>
          <a:prstGeom prst="rect">
            <a:avLst/>
          </a:prstGeom>
        </p:spPr>
        <p:txBody>
          <a:bodyPr wrap="square">
            <a:spAutoFit/>
          </a:bodyPr>
          <a:lstStyle/>
          <a:p>
            <a:pPr algn="ctr"/>
            <a:r>
              <a:rPr lang="ru-RU" sz="2800" dirty="0">
                <a:solidFill>
                  <a:schemeClr val="accent5">
                    <a:lumMod val="75000"/>
                  </a:schemeClr>
                </a:solidFill>
              </a:rPr>
              <a:t>Выполнение плановых показателей </a:t>
            </a:r>
            <a:r>
              <a:rPr lang="ru-RU" sz="2800" dirty="0" smtClean="0">
                <a:solidFill>
                  <a:schemeClr val="accent5">
                    <a:lumMod val="75000"/>
                  </a:schemeClr>
                </a:solidFill>
              </a:rPr>
              <a:t>муниципальными архивами </a:t>
            </a:r>
            <a:endParaRPr lang="ru-RU" sz="2800" dirty="0">
              <a:solidFill>
                <a:schemeClr val="accent5">
                  <a:lumMod val="75000"/>
                </a:schemeClr>
              </a:solidFill>
            </a:endParaRPr>
          </a:p>
        </p:txBody>
      </p:sp>
      <p:sp>
        <p:nvSpPr>
          <p:cNvPr id="5" name="Скругленный прямоугольник 4"/>
          <p:cNvSpPr/>
          <p:nvPr/>
        </p:nvSpPr>
        <p:spPr>
          <a:xfrm>
            <a:off x="863151" y="809808"/>
            <a:ext cx="10602016" cy="442674"/>
          </a:xfrm>
          <a:prstGeom prst="roundRect">
            <a:avLst/>
          </a:prstGeom>
          <a:ln/>
        </p:spPr>
        <p:style>
          <a:lnRef idx="0">
            <a:schemeClr val="accent5"/>
          </a:lnRef>
          <a:fillRef idx="3">
            <a:schemeClr val="accent5"/>
          </a:fillRef>
          <a:effectRef idx="3">
            <a:schemeClr val="accent5"/>
          </a:effectRef>
          <a:fontRef idx="minor">
            <a:schemeClr val="lt1"/>
          </a:fontRef>
        </p:style>
        <p:txBody>
          <a:bodyPr wrap="square">
            <a:spAutoFit/>
          </a:bodyPr>
          <a:lstStyle/>
          <a:p>
            <a:pPr algn="ctr" fontAlgn="ctr"/>
            <a:r>
              <a:rPr lang="ru-RU" sz="2000" dirty="0" smtClean="0">
                <a:latin typeface="Arial" panose="020B0604020202020204" pitchFamily="34" charset="0"/>
                <a:cs typeface="Arial" panose="020B0604020202020204" pitchFamily="34" charset="0"/>
              </a:rPr>
              <a:t>Проверка наличия дел в 2019 году</a:t>
            </a:r>
            <a:endParaRPr lang="ru-RU" sz="2000" dirty="0">
              <a:solidFill>
                <a:srgbClr val="000000"/>
              </a:solidFill>
              <a:latin typeface="Arial" panose="020B0604020202020204" pitchFamily="34" charset="0"/>
              <a:cs typeface="Arial" panose="020B0604020202020204" pitchFamily="34"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1011204425"/>
              </p:ext>
            </p:extLst>
          </p:nvPr>
        </p:nvGraphicFramePr>
        <p:xfrm>
          <a:off x="5947506" y="4953664"/>
          <a:ext cx="5517661" cy="1379054"/>
        </p:xfrm>
        <a:graphic>
          <a:graphicData uri="http://schemas.openxmlformats.org/drawingml/2006/table">
            <a:tbl>
              <a:tblPr bandRow="1">
                <a:tableStyleId>{5DA37D80-6434-44D0-A028-1B22A696006F}</a:tableStyleId>
              </a:tblPr>
              <a:tblGrid>
                <a:gridCol w="281301">
                  <a:extLst>
                    <a:ext uri="{9D8B030D-6E8A-4147-A177-3AD203B41FA5}">
                      <a16:colId xmlns="" xmlns:a16="http://schemas.microsoft.com/office/drawing/2014/main" val="2705807525"/>
                    </a:ext>
                  </a:extLst>
                </a:gridCol>
                <a:gridCol w="2792100">
                  <a:extLst>
                    <a:ext uri="{9D8B030D-6E8A-4147-A177-3AD203B41FA5}">
                      <a16:colId xmlns="" xmlns:a16="http://schemas.microsoft.com/office/drawing/2014/main" val="1860988462"/>
                    </a:ext>
                  </a:extLst>
                </a:gridCol>
                <a:gridCol w="1107830">
                  <a:extLst>
                    <a:ext uri="{9D8B030D-6E8A-4147-A177-3AD203B41FA5}">
                      <a16:colId xmlns="" xmlns:a16="http://schemas.microsoft.com/office/drawing/2014/main" val="2271879423"/>
                    </a:ext>
                  </a:extLst>
                </a:gridCol>
                <a:gridCol w="1336430">
                  <a:extLst>
                    <a:ext uri="{9D8B030D-6E8A-4147-A177-3AD203B41FA5}">
                      <a16:colId xmlns="" xmlns:a16="http://schemas.microsoft.com/office/drawing/2014/main" val="441302253"/>
                    </a:ext>
                  </a:extLst>
                </a:gridCol>
              </a:tblGrid>
              <a:tr h="520945">
                <a:tc>
                  <a:txBody>
                    <a:bodyPr/>
                    <a:lstStyle/>
                    <a:p>
                      <a:pPr algn="ctr" fontAlgn="ctr"/>
                      <a:r>
                        <a:rPr lang="ru-RU" sz="1100" u="none" strike="noStrike" dirty="0">
                          <a:effectLst/>
                        </a:rPr>
                        <a:t>№ п/п</a:t>
                      </a:r>
                      <a:endParaRPr lang="ru-R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ru-RU" sz="1200" u="none" strike="noStrike" dirty="0" smtClean="0">
                          <a:effectLst/>
                        </a:rPr>
                        <a:t>Район</a:t>
                      </a:r>
                      <a:endParaRPr lang="ru-RU" sz="1200" b="0" i="0" u="none" strike="noStrike" dirty="0">
                        <a:solidFill>
                          <a:schemeClr val="accent4">
                            <a:lumMod val="20000"/>
                            <a:lumOff val="80000"/>
                          </a:schemeClr>
                        </a:solidFill>
                        <a:effectLst/>
                        <a:latin typeface="Calibri" panose="020F0502020204030204" pitchFamily="34" charset="0"/>
                      </a:endParaRPr>
                    </a:p>
                  </a:txBody>
                  <a:tcPr marL="9525" marR="9525" marT="9525" marB="0" anchor="ctr"/>
                </a:tc>
                <a:tc>
                  <a:txBody>
                    <a:bodyPr/>
                    <a:lstStyle/>
                    <a:p>
                      <a:pPr algn="ctr" fontAlgn="ctr"/>
                      <a:r>
                        <a:rPr lang="ru-RU" sz="1200" u="none" strike="noStrike" dirty="0">
                          <a:effectLst/>
                        </a:rPr>
                        <a:t>План</a:t>
                      </a:r>
                      <a:endParaRPr lang="ru-RU" sz="1200" b="0" i="0" u="none" strike="noStrike" dirty="0">
                        <a:solidFill>
                          <a:schemeClr val="accent4">
                            <a:lumMod val="20000"/>
                            <a:lumOff val="80000"/>
                          </a:schemeClr>
                        </a:solidFill>
                        <a:effectLst/>
                        <a:latin typeface="Calibri" panose="020F0502020204030204" pitchFamily="34" charset="0"/>
                      </a:endParaRPr>
                    </a:p>
                  </a:txBody>
                  <a:tcPr marL="9525" marR="9525" marT="9525" marB="0" anchor="ctr"/>
                </a:tc>
                <a:tc>
                  <a:txBody>
                    <a:bodyPr/>
                    <a:lstStyle/>
                    <a:p>
                      <a:pPr algn="ctr" fontAlgn="ctr"/>
                      <a:r>
                        <a:rPr lang="ru-RU" sz="1200" u="none" strike="noStrike" dirty="0">
                          <a:effectLst/>
                        </a:rPr>
                        <a:t>Выполнение</a:t>
                      </a:r>
                      <a:endParaRPr lang="ru-RU" sz="1200" b="0" i="0" u="none" strike="noStrike" dirty="0">
                        <a:solidFill>
                          <a:schemeClr val="accent4">
                            <a:lumMod val="20000"/>
                            <a:lumOff val="80000"/>
                          </a:schemeClr>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2567444457"/>
                  </a:ext>
                </a:extLst>
              </a:tr>
              <a:tr h="200025">
                <a:tc>
                  <a:txBody>
                    <a:bodyPr/>
                    <a:lstStyle/>
                    <a:p>
                      <a:pPr algn="ctr" fontAlgn="b"/>
                      <a:r>
                        <a:rPr lang="ru-RU" sz="1100" u="none" strike="noStrike" dirty="0">
                          <a:effectLst/>
                        </a:rPr>
                        <a:t>1</a:t>
                      </a:r>
                      <a:endParaRPr lang="ru-R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72000" algn="l" fontAlgn="ctr"/>
                      <a:r>
                        <a:rPr lang="ru-RU" sz="1200" u="none" strike="noStrike" dirty="0">
                          <a:effectLst/>
                        </a:rPr>
                        <a:t>Аксубаевский </a:t>
                      </a:r>
                      <a:endParaRPr lang="ru-RU"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ctr"/>
                      <a:r>
                        <a:rPr lang="ru-RU" sz="1200" u="none" strike="noStrike" dirty="0">
                          <a:effectLst/>
                        </a:rPr>
                        <a:t>1200</a:t>
                      </a:r>
                      <a:endParaRPr lang="ru-RU"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ctr"/>
                      <a:r>
                        <a:rPr lang="ru-RU" sz="1200" u="none" strike="noStrike" dirty="0">
                          <a:effectLst/>
                        </a:rPr>
                        <a:t>134</a:t>
                      </a:r>
                      <a:endParaRPr lang="ru-RU" sz="1200" b="1" i="0" u="none" strike="noStrike" dirty="0">
                        <a:solidFill>
                          <a:srgbClr val="FF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268773713"/>
                  </a:ext>
                </a:extLst>
              </a:tr>
              <a:tr h="200025">
                <a:tc>
                  <a:txBody>
                    <a:bodyPr/>
                    <a:lstStyle/>
                    <a:p>
                      <a:pPr algn="ctr" fontAlgn="b"/>
                      <a:r>
                        <a:rPr lang="ru-RU" sz="1100" u="none" strike="noStrike" dirty="0">
                          <a:effectLst/>
                        </a:rPr>
                        <a:t>2</a:t>
                      </a:r>
                      <a:endParaRPr lang="ru-R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72000" algn="l" fontAlgn="ctr"/>
                      <a:r>
                        <a:rPr lang="ru-RU" sz="1200" u="none" strike="noStrike">
                          <a:effectLst/>
                        </a:rPr>
                        <a:t>Верхнеуслонский </a:t>
                      </a:r>
                      <a:endParaRPr lang="ru-RU" sz="12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ru-RU" sz="1200" u="none" strike="noStrike" dirty="0">
                          <a:effectLst/>
                        </a:rPr>
                        <a:t>2825</a:t>
                      </a:r>
                      <a:endParaRPr lang="ru-RU"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ctr"/>
                      <a:r>
                        <a:rPr lang="ru-RU" sz="1200" u="none" strike="noStrike" dirty="0">
                          <a:effectLst/>
                        </a:rPr>
                        <a:t>444</a:t>
                      </a:r>
                      <a:endParaRPr lang="ru-RU" sz="1200" b="1" i="0" u="none" strike="noStrike" dirty="0">
                        <a:solidFill>
                          <a:srgbClr val="FF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075999377"/>
                  </a:ext>
                </a:extLst>
              </a:tr>
              <a:tr h="200025">
                <a:tc>
                  <a:txBody>
                    <a:bodyPr/>
                    <a:lstStyle/>
                    <a:p>
                      <a:pPr algn="ctr" fontAlgn="b"/>
                      <a:r>
                        <a:rPr lang="ru-RU" sz="1100" u="none" strike="noStrike" dirty="0">
                          <a:effectLst/>
                        </a:rPr>
                        <a:t>3</a:t>
                      </a:r>
                      <a:endParaRPr lang="ru-R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72000" algn="l" fontAlgn="ctr"/>
                      <a:r>
                        <a:rPr lang="ru-RU" sz="1200" u="none" strike="noStrike">
                          <a:effectLst/>
                        </a:rPr>
                        <a:t>Менделеевский</a:t>
                      </a:r>
                      <a:endParaRPr lang="ru-RU" sz="12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ru-RU" sz="1200" u="none" strike="noStrike">
                          <a:effectLst/>
                        </a:rPr>
                        <a:t>3000</a:t>
                      </a:r>
                      <a:endParaRPr lang="ru-RU" sz="12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ru-RU" sz="1200" u="none" strike="noStrike" dirty="0">
                          <a:effectLst/>
                        </a:rPr>
                        <a:t>0</a:t>
                      </a:r>
                      <a:endParaRPr lang="ru-RU" sz="1200" b="1" i="0" u="none" strike="noStrike" dirty="0">
                        <a:solidFill>
                          <a:srgbClr val="FF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246040201"/>
                  </a:ext>
                </a:extLst>
              </a:tr>
              <a:tr h="258034">
                <a:tc>
                  <a:txBody>
                    <a:bodyPr/>
                    <a:lstStyle/>
                    <a:p>
                      <a:pPr algn="ctr" fontAlgn="b"/>
                      <a:r>
                        <a:rPr lang="ru-RU" sz="1100" u="none" strike="noStrike" dirty="0">
                          <a:effectLst/>
                        </a:rPr>
                        <a:t>4</a:t>
                      </a:r>
                      <a:endParaRPr lang="ru-R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72000" algn="l" fontAlgn="ctr"/>
                      <a:r>
                        <a:rPr lang="ru-RU" sz="1200" u="none" strike="noStrike" dirty="0" err="1">
                          <a:effectLst/>
                        </a:rPr>
                        <a:t>Нурлатский</a:t>
                      </a:r>
                      <a:r>
                        <a:rPr lang="ru-RU" sz="1200" u="none" strike="noStrike" dirty="0">
                          <a:effectLst/>
                        </a:rPr>
                        <a:t> </a:t>
                      </a:r>
                      <a:endParaRPr lang="ru-RU"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ctr"/>
                      <a:r>
                        <a:rPr lang="ru-RU" sz="1200" u="none" strike="noStrike" dirty="0">
                          <a:effectLst/>
                        </a:rPr>
                        <a:t>1000</a:t>
                      </a:r>
                      <a:endParaRPr lang="ru-RU"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ctr"/>
                      <a:r>
                        <a:rPr lang="ru-RU" sz="1200" u="none" strike="noStrike" dirty="0">
                          <a:effectLst/>
                        </a:rPr>
                        <a:t>400</a:t>
                      </a:r>
                      <a:endParaRPr lang="ru-RU" sz="1200" b="1" i="0" u="none" strike="noStrike" dirty="0">
                        <a:solidFill>
                          <a:srgbClr val="FF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2723802233"/>
                  </a:ext>
                </a:extLst>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3669910548"/>
              </p:ext>
            </p:extLst>
          </p:nvPr>
        </p:nvGraphicFramePr>
        <p:xfrm>
          <a:off x="863150" y="1344218"/>
          <a:ext cx="4851850" cy="5140588"/>
        </p:xfrm>
        <a:graphic>
          <a:graphicData uri="http://schemas.openxmlformats.org/drawingml/2006/table">
            <a:tbl>
              <a:tblPr bandRow="1">
                <a:tableStyleId>{E8B1032C-EA38-4F05-BA0D-38AFFFC7BED3}</a:tableStyleId>
              </a:tblPr>
              <a:tblGrid>
                <a:gridCol w="313370">
                  <a:extLst>
                    <a:ext uri="{9D8B030D-6E8A-4147-A177-3AD203B41FA5}">
                      <a16:colId xmlns="" xmlns:a16="http://schemas.microsoft.com/office/drawing/2014/main" val="2012474349"/>
                    </a:ext>
                  </a:extLst>
                </a:gridCol>
                <a:gridCol w="2096346">
                  <a:extLst>
                    <a:ext uri="{9D8B030D-6E8A-4147-A177-3AD203B41FA5}">
                      <a16:colId xmlns="" xmlns:a16="http://schemas.microsoft.com/office/drawing/2014/main" val="3671056046"/>
                    </a:ext>
                  </a:extLst>
                </a:gridCol>
                <a:gridCol w="1221067">
                  <a:extLst>
                    <a:ext uri="{9D8B030D-6E8A-4147-A177-3AD203B41FA5}">
                      <a16:colId xmlns="" xmlns:a16="http://schemas.microsoft.com/office/drawing/2014/main" val="3366582578"/>
                    </a:ext>
                  </a:extLst>
                </a:gridCol>
                <a:gridCol w="1221067">
                  <a:extLst>
                    <a:ext uri="{9D8B030D-6E8A-4147-A177-3AD203B41FA5}">
                      <a16:colId xmlns="" xmlns:a16="http://schemas.microsoft.com/office/drawing/2014/main" val="1782175100"/>
                    </a:ext>
                  </a:extLst>
                </a:gridCol>
              </a:tblGrid>
              <a:tr h="347462">
                <a:tc>
                  <a:txBody>
                    <a:bodyPr/>
                    <a:lstStyle/>
                    <a:p>
                      <a:pPr algn="ctr" fontAlgn="ctr"/>
                      <a:r>
                        <a:rPr lang="ru-RU" sz="1050" u="none" strike="noStrike">
                          <a:effectLst/>
                        </a:rPr>
                        <a:t>№ п/п</a:t>
                      </a:r>
                      <a:endParaRPr lang="ru-RU" sz="1050" b="0" i="0" u="none" strike="noStrike">
                        <a:solidFill>
                          <a:srgbClr val="000000"/>
                        </a:solidFill>
                        <a:effectLst/>
                        <a:latin typeface="Calibri" panose="020F0502020204030204" pitchFamily="34" charset="0"/>
                      </a:endParaRPr>
                    </a:p>
                  </a:txBody>
                  <a:tcPr marL="4604" marR="4604" marT="4604" marB="0" anchor="ctr"/>
                </a:tc>
                <a:tc>
                  <a:txBody>
                    <a:bodyPr/>
                    <a:lstStyle/>
                    <a:p>
                      <a:pPr algn="ctr" fontAlgn="ctr"/>
                      <a:r>
                        <a:rPr lang="ru-RU" sz="1100" u="none" strike="noStrike" dirty="0" smtClean="0">
                          <a:effectLst/>
                        </a:rPr>
                        <a:t>Район</a:t>
                      </a:r>
                      <a:endParaRPr lang="ru-RU" sz="1100" b="0" i="0" u="none" strike="noStrike" dirty="0">
                        <a:solidFill>
                          <a:srgbClr val="000000"/>
                        </a:solidFill>
                        <a:effectLst/>
                        <a:latin typeface="Calibri" panose="020F0502020204030204" pitchFamily="34" charset="0"/>
                      </a:endParaRPr>
                    </a:p>
                  </a:txBody>
                  <a:tcPr marL="4604" marR="4604" marT="4604" marB="0" anchor="ctr"/>
                </a:tc>
                <a:tc>
                  <a:txBody>
                    <a:bodyPr/>
                    <a:lstStyle/>
                    <a:p>
                      <a:pPr algn="ctr" fontAlgn="ctr"/>
                      <a:r>
                        <a:rPr lang="ru-RU" sz="1100" u="none" strike="noStrike">
                          <a:effectLst/>
                        </a:rPr>
                        <a:t>План</a:t>
                      </a:r>
                      <a:endParaRPr lang="ru-RU" sz="1100" b="0" i="0" u="none" strike="noStrike">
                        <a:solidFill>
                          <a:srgbClr val="000000"/>
                        </a:solidFill>
                        <a:effectLst/>
                        <a:latin typeface="Calibri" panose="020F0502020204030204" pitchFamily="34" charset="0"/>
                      </a:endParaRPr>
                    </a:p>
                  </a:txBody>
                  <a:tcPr marL="4604" marR="4604" marT="4604" marB="0" anchor="ctr"/>
                </a:tc>
                <a:tc>
                  <a:txBody>
                    <a:bodyPr/>
                    <a:lstStyle/>
                    <a:p>
                      <a:pPr algn="ctr" fontAlgn="ctr"/>
                      <a:r>
                        <a:rPr lang="ru-RU" sz="1050" u="none" strike="noStrike" dirty="0">
                          <a:effectLst/>
                        </a:rPr>
                        <a:t>Выполнение</a:t>
                      </a:r>
                      <a:endParaRPr lang="ru-RU" sz="1050" b="0" i="0" u="none" strike="noStrike" dirty="0">
                        <a:solidFill>
                          <a:srgbClr val="000000"/>
                        </a:solidFill>
                        <a:effectLst/>
                        <a:latin typeface="Calibri" panose="020F0502020204030204" pitchFamily="34" charset="0"/>
                      </a:endParaRPr>
                    </a:p>
                  </a:txBody>
                  <a:tcPr marL="4604" marR="4604" marT="4604" marB="0" anchor="ctr"/>
                </a:tc>
                <a:extLst>
                  <a:ext uri="{0D108BD9-81ED-4DB2-BD59-A6C34878D82A}">
                    <a16:rowId xmlns="" xmlns:a16="http://schemas.microsoft.com/office/drawing/2014/main" val="3289833346"/>
                  </a:ext>
                </a:extLst>
              </a:tr>
              <a:tr h="184351">
                <a:tc>
                  <a:txBody>
                    <a:bodyPr/>
                    <a:lstStyle/>
                    <a:p>
                      <a:pPr algn="ctr" fontAlgn="b"/>
                      <a:r>
                        <a:rPr lang="ru-RU" sz="1050" u="none" strike="noStrike" dirty="0">
                          <a:effectLst/>
                        </a:rPr>
                        <a:t>1</a:t>
                      </a:r>
                      <a:endParaRPr lang="ru-RU" sz="1050" b="0" i="0" u="none" strike="noStrike" dirty="0">
                        <a:solidFill>
                          <a:srgbClr val="000000"/>
                        </a:solidFill>
                        <a:effectLst/>
                        <a:latin typeface="Calibri" panose="020F0502020204030204" pitchFamily="34" charset="0"/>
                      </a:endParaRPr>
                    </a:p>
                  </a:txBody>
                  <a:tcPr marL="4604" marR="4604" marT="4604" marB="0" anchor="b"/>
                </a:tc>
                <a:tc>
                  <a:txBody>
                    <a:bodyPr/>
                    <a:lstStyle/>
                    <a:p>
                      <a:pPr marL="72000" algn="l" fontAlgn="ctr"/>
                      <a:r>
                        <a:rPr lang="ru-RU" sz="1100" u="none" strike="noStrike" dirty="0">
                          <a:effectLst/>
                        </a:rPr>
                        <a:t>Агрызский</a:t>
                      </a:r>
                      <a:endParaRPr lang="ru-RU" sz="1100" b="0" i="0" u="none" strike="noStrike" dirty="0">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100" u="none" strike="noStrike">
                          <a:effectLst/>
                        </a:rPr>
                        <a:t>633</a:t>
                      </a:r>
                      <a:endParaRPr lang="ru-RU" sz="1100" b="0" i="0" u="none" strike="noStrike">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050" u="none" strike="noStrike">
                          <a:effectLst/>
                        </a:rPr>
                        <a:t>633</a:t>
                      </a:r>
                      <a:endParaRPr lang="ru-RU" sz="1050" b="0" i="0" u="none" strike="noStrike">
                        <a:solidFill>
                          <a:srgbClr val="000000"/>
                        </a:solidFill>
                        <a:effectLst/>
                        <a:latin typeface="Calibri" panose="020F0502020204030204" pitchFamily="34" charset="0"/>
                      </a:endParaRPr>
                    </a:p>
                  </a:txBody>
                  <a:tcPr marL="4604" marR="4604" marT="4604" marB="0" anchor="ctr"/>
                </a:tc>
                <a:extLst>
                  <a:ext uri="{0D108BD9-81ED-4DB2-BD59-A6C34878D82A}">
                    <a16:rowId xmlns="" xmlns:a16="http://schemas.microsoft.com/office/drawing/2014/main" val="3447015882"/>
                  </a:ext>
                </a:extLst>
              </a:tr>
              <a:tr h="184351">
                <a:tc>
                  <a:txBody>
                    <a:bodyPr/>
                    <a:lstStyle/>
                    <a:p>
                      <a:pPr algn="ctr" fontAlgn="b"/>
                      <a:r>
                        <a:rPr lang="ru-RU" sz="1050" u="none" strike="noStrike">
                          <a:effectLst/>
                        </a:rPr>
                        <a:t>2</a:t>
                      </a:r>
                      <a:endParaRPr lang="ru-RU" sz="1050" b="0" i="0" u="none" strike="noStrike">
                        <a:solidFill>
                          <a:srgbClr val="000000"/>
                        </a:solidFill>
                        <a:effectLst/>
                        <a:latin typeface="Calibri" panose="020F0502020204030204" pitchFamily="34" charset="0"/>
                      </a:endParaRPr>
                    </a:p>
                  </a:txBody>
                  <a:tcPr marL="4604" marR="4604" marT="4604" marB="0" anchor="b"/>
                </a:tc>
                <a:tc>
                  <a:txBody>
                    <a:bodyPr/>
                    <a:lstStyle/>
                    <a:p>
                      <a:pPr marL="72000" algn="l" fontAlgn="ctr"/>
                      <a:r>
                        <a:rPr lang="ru-RU" sz="1100" u="none" strike="noStrike">
                          <a:effectLst/>
                        </a:rPr>
                        <a:t>Азнакаевский</a:t>
                      </a:r>
                      <a:endParaRPr lang="ru-RU" sz="1100" b="0" i="0" u="none" strike="noStrike">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100" u="none" strike="noStrike">
                          <a:effectLst/>
                        </a:rPr>
                        <a:t>1000</a:t>
                      </a:r>
                      <a:endParaRPr lang="ru-RU" sz="1100" b="0" i="0" u="none" strike="noStrike">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050" u="none" strike="noStrike">
                          <a:effectLst/>
                        </a:rPr>
                        <a:t>1096</a:t>
                      </a:r>
                      <a:endParaRPr lang="ru-RU" sz="1050" b="0" i="0" u="none" strike="noStrike">
                        <a:solidFill>
                          <a:srgbClr val="000000"/>
                        </a:solidFill>
                        <a:effectLst/>
                        <a:latin typeface="Calibri" panose="020F0502020204030204" pitchFamily="34" charset="0"/>
                      </a:endParaRPr>
                    </a:p>
                  </a:txBody>
                  <a:tcPr marL="4604" marR="4604" marT="4604" marB="0" anchor="ctr"/>
                </a:tc>
                <a:extLst>
                  <a:ext uri="{0D108BD9-81ED-4DB2-BD59-A6C34878D82A}">
                    <a16:rowId xmlns="" xmlns:a16="http://schemas.microsoft.com/office/drawing/2014/main" val="4163908766"/>
                  </a:ext>
                </a:extLst>
              </a:tr>
              <a:tr h="184351">
                <a:tc>
                  <a:txBody>
                    <a:bodyPr/>
                    <a:lstStyle/>
                    <a:p>
                      <a:pPr algn="ctr" fontAlgn="b"/>
                      <a:r>
                        <a:rPr lang="ru-RU" sz="1050" u="none" strike="noStrike">
                          <a:effectLst/>
                        </a:rPr>
                        <a:t>3</a:t>
                      </a:r>
                      <a:endParaRPr lang="ru-RU" sz="1050" b="0" i="0" u="none" strike="noStrike">
                        <a:solidFill>
                          <a:srgbClr val="000000"/>
                        </a:solidFill>
                        <a:effectLst/>
                        <a:latin typeface="Calibri" panose="020F0502020204030204" pitchFamily="34" charset="0"/>
                      </a:endParaRPr>
                    </a:p>
                  </a:txBody>
                  <a:tcPr marL="4604" marR="4604" marT="4604" marB="0" anchor="b"/>
                </a:tc>
                <a:tc>
                  <a:txBody>
                    <a:bodyPr/>
                    <a:lstStyle/>
                    <a:p>
                      <a:pPr marL="72000" algn="l" fontAlgn="ctr"/>
                      <a:r>
                        <a:rPr lang="ru-RU" sz="1100" u="none" strike="noStrike" dirty="0" err="1">
                          <a:effectLst/>
                        </a:rPr>
                        <a:t>Актанышский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100" u="none" strike="noStrike">
                          <a:effectLst/>
                        </a:rPr>
                        <a:t>1000</a:t>
                      </a:r>
                      <a:endParaRPr lang="ru-RU" sz="1100" b="0" i="0" u="none" strike="noStrike">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050" u="none" strike="noStrike">
                          <a:effectLst/>
                        </a:rPr>
                        <a:t>1207</a:t>
                      </a:r>
                      <a:endParaRPr lang="ru-RU" sz="1050" b="0" i="0" u="none" strike="noStrike">
                        <a:solidFill>
                          <a:srgbClr val="000000"/>
                        </a:solidFill>
                        <a:effectLst/>
                        <a:latin typeface="Calibri" panose="020F0502020204030204" pitchFamily="34" charset="0"/>
                      </a:endParaRPr>
                    </a:p>
                  </a:txBody>
                  <a:tcPr marL="4604" marR="4604" marT="4604" marB="0" anchor="ctr"/>
                </a:tc>
                <a:extLst>
                  <a:ext uri="{0D108BD9-81ED-4DB2-BD59-A6C34878D82A}">
                    <a16:rowId xmlns="" xmlns:a16="http://schemas.microsoft.com/office/drawing/2014/main" val="4228523266"/>
                  </a:ext>
                </a:extLst>
              </a:tr>
              <a:tr h="184351">
                <a:tc>
                  <a:txBody>
                    <a:bodyPr/>
                    <a:lstStyle/>
                    <a:p>
                      <a:pPr algn="ctr" fontAlgn="b"/>
                      <a:r>
                        <a:rPr lang="ru-RU" sz="1050" u="none" strike="noStrike">
                          <a:effectLst/>
                        </a:rPr>
                        <a:t>4</a:t>
                      </a:r>
                      <a:endParaRPr lang="ru-RU" sz="1050" b="0" i="0" u="none" strike="noStrike">
                        <a:solidFill>
                          <a:srgbClr val="000000"/>
                        </a:solidFill>
                        <a:effectLst/>
                        <a:latin typeface="Calibri" panose="020F0502020204030204" pitchFamily="34" charset="0"/>
                      </a:endParaRPr>
                    </a:p>
                  </a:txBody>
                  <a:tcPr marL="4604" marR="4604" marT="4604" marB="0" anchor="b"/>
                </a:tc>
                <a:tc>
                  <a:txBody>
                    <a:bodyPr/>
                    <a:lstStyle/>
                    <a:p>
                      <a:pPr marL="72000" algn="l" fontAlgn="ctr"/>
                      <a:r>
                        <a:rPr lang="ru-RU" sz="1100" u="none" strike="noStrike" dirty="0">
                          <a:effectLst/>
                        </a:rPr>
                        <a:t>Алексеевский</a:t>
                      </a:r>
                      <a:endParaRPr lang="ru-RU" sz="1100" b="0" i="0" u="none" strike="noStrike" dirty="0">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100" u="none" strike="noStrike">
                          <a:effectLst/>
                        </a:rPr>
                        <a:t>500</a:t>
                      </a:r>
                      <a:endParaRPr lang="ru-RU" sz="1100" b="0" i="0" u="none" strike="noStrike">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050" u="none" strike="noStrike">
                          <a:effectLst/>
                        </a:rPr>
                        <a:t>1607</a:t>
                      </a:r>
                      <a:endParaRPr lang="ru-RU" sz="1050" b="0" i="0" u="none" strike="noStrike">
                        <a:solidFill>
                          <a:srgbClr val="000000"/>
                        </a:solidFill>
                        <a:effectLst/>
                        <a:latin typeface="Calibri" panose="020F0502020204030204" pitchFamily="34" charset="0"/>
                      </a:endParaRPr>
                    </a:p>
                  </a:txBody>
                  <a:tcPr marL="4604" marR="4604" marT="4604" marB="0" anchor="ctr"/>
                </a:tc>
                <a:extLst>
                  <a:ext uri="{0D108BD9-81ED-4DB2-BD59-A6C34878D82A}">
                    <a16:rowId xmlns="" xmlns:a16="http://schemas.microsoft.com/office/drawing/2014/main" val="307749250"/>
                  </a:ext>
                </a:extLst>
              </a:tr>
              <a:tr h="184351">
                <a:tc>
                  <a:txBody>
                    <a:bodyPr/>
                    <a:lstStyle/>
                    <a:p>
                      <a:pPr algn="ctr" fontAlgn="b"/>
                      <a:r>
                        <a:rPr lang="ru-RU" sz="1050" u="none" strike="noStrike">
                          <a:effectLst/>
                        </a:rPr>
                        <a:t>5</a:t>
                      </a:r>
                      <a:endParaRPr lang="ru-RU" sz="1050" b="0" i="0" u="none" strike="noStrike">
                        <a:solidFill>
                          <a:srgbClr val="000000"/>
                        </a:solidFill>
                        <a:effectLst/>
                        <a:latin typeface="Calibri" panose="020F0502020204030204" pitchFamily="34" charset="0"/>
                      </a:endParaRPr>
                    </a:p>
                  </a:txBody>
                  <a:tcPr marL="4604" marR="4604" marT="4604" marB="0" anchor="b"/>
                </a:tc>
                <a:tc>
                  <a:txBody>
                    <a:bodyPr/>
                    <a:lstStyle/>
                    <a:p>
                      <a:pPr marL="72000" algn="l" fontAlgn="ctr"/>
                      <a:r>
                        <a:rPr lang="ru-RU" sz="1100" u="none" strike="noStrike" dirty="0" err="1">
                          <a:effectLst/>
                        </a:rPr>
                        <a:t>Алькеевский</a:t>
                      </a:r>
                      <a:endParaRPr lang="ru-RU" sz="1100" b="0" i="0" u="none" strike="noStrike" dirty="0">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100" u="none" strike="noStrike">
                          <a:effectLst/>
                        </a:rPr>
                        <a:t>1634</a:t>
                      </a:r>
                      <a:endParaRPr lang="ru-RU" sz="1100" b="0" i="0" u="none" strike="noStrike">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050" u="none" strike="noStrike">
                          <a:effectLst/>
                        </a:rPr>
                        <a:t>1634</a:t>
                      </a:r>
                      <a:endParaRPr lang="ru-RU" sz="1050" b="0" i="0" u="none" strike="noStrike">
                        <a:solidFill>
                          <a:srgbClr val="000000"/>
                        </a:solidFill>
                        <a:effectLst/>
                        <a:latin typeface="Calibri" panose="020F0502020204030204" pitchFamily="34" charset="0"/>
                      </a:endParaRPr>
                    </a:p>
                  </a:txBody>
                  <a:tcPr marL="4604" marR="4604" marT="4604" marB="0" anchor="ctr"/>
                </a:tc>
                <a:extLst>
                  <a:ext uri="{0D108BD9-81ED-4DB2-BD59-A6C34878D82A}">
                    <a16:rowId xmlns="" xmlns:a16="http://schemas.microsoft.com/office/drawing/2014/main" val="3535598201"/>
                  </a:ext>
                </a:extLst>
              </a:tr>
              <a:tr h="184351">
                <a:tc>
                  <a:txBody>
                    <a:bodyPr/>
                    <a:lstStyle/>
                    <a:p>
                      <a:pPr algn="ctr" fontAlgn="b"/>
                      <a:r>
                        <a:rPr lang="ru-RU" sz="1050" u="none" strike="noStrike">
                          <a:effectLst/>
                        </a:rPr>
                        <a:t>6</a:t>
                      </a:r>
                      <a:endParaRPr lang="ru-RU" sz="1050" b="0" i="0" u="none" strike="noStrike">
                        <a:solidFill>
                          <a:srgbClr val="000000"/>
                        </a:solidFill>
                        <a:effectLst/>
                        <a:latin typeface="Calibri" panose="020F0502020204030204" pitchFamily="34" charset="0"/>
                      </a:endParaRPr>
                    </a:p>
                  </a:txBody>
                  <a:tcPr marL="4604" marR="4604" marT="4604" marB="0" anchor="b"/>
                </a:tc>
                <a:tc>
                  <a:txBody>
                    <a:bodyPr/>
                    <a:lstStyle/>
                    <a:p>
                      <a:pPr marL="72000" algn="l" fontAlgn="ctr"/>
                      <a:r>
                        <a:rPr lang="ru-RU" sz="1100" u="none" strike="noStrike" dirty="0" err="1">
                          <a:effectLst/>
                        </a:rPr>
                        <a:t>Альметьевский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100" u="none" strike="noStrike">
                          <a:effectLst/>
                        </a:rPr>
                        <a:t>3000</a:t>
                      </a:r>
                      <a:endParaRPr lang="ru-RU" sz="1100" b="0" i="0" u="none" strike="noStrike">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050" u="none" strike="noStrike">
                          <a:effectLst/>
                        </a:rPr>
                        <a:t>3012</a:t>
                      </a:r>
                      <a:endParaRPr lang="ru-RU" sz="1050" b="0" i="0" u="none" strike="noStrike">
                        <a:solidFill>
                          <a:srgbClr val="000000"/>
                        </a:solidFill>
                        <a:effectLst/>
                        <a:latin typeface="Calibri" panose="020F0502020204030204" pitchFamily="34" charset="0"/>
                      </a:endParaRPr>
                    </a:p>
                  </a:txBody>
                  <a:tcPr marL="4604" marR="4604" marT="4604" marB="0" anchor="ctr"/>
                </a:tc>
                <a:extLst>
                  <a:ext uri="{0D108BD9-81ED-4DB2-BD59-A6C34878D82A}">
                    <a16:rowId xmlns="" xmlns:a16="http://schemas.microsoft.com/office/drawing/2014/main" val="2428223586"/>
                  </a:ext>
                </a:extLst>
              </a:tr>
              <a:tr h="184351">
                <a:tc>
                  <a:txBody>
                    <a:bodyPr/>
                    <a:lstStyle/>
                    <a:p>
                      <a:pPr algn="ctr" fontAlgn="b"/>
                      <a:r>
                        <a:rPr lang="ru-RU" sz="1050" u="none" strike="noStrike">
                          <a:effectLst/>
                        </a:rPr>
                        <a:t>7</a:t>
                      </a:r>
                      <a:endParaRPr lang="ru-RU" sz="1050" b="0" i="0" u="none" strike="noStrike">
                        <a:solidFill>
                          <a:srgbClr val="000000"/>
                        </a:solidFill>
                        <a:effectLst/>
                        <a:latin typeface="Calibri" panose="020F0502020204030204" pitchFamily="34" charset="0"/>
                      </a:endParaRPr>
                    </a:p>
                  </a:txBody>
                  <a:tcPr marL="4604" marR="4604" marT="4604" marB="0" anchor="b"/>
                </a:tc>
                <a:tc>
                  <a:txBody>
                    <a:bodyPr/>
                    <a:lstStyle/>
                    <a:p>
                      <a:pPr marL="72000" algn="l" fontAlgn="ctr"/>
                      <a:r>
                        <a:rPr lang="ru-RU" sz="1100" u="none" strike="noStrike">
                          <a:effectLst/>
                        </a:rPr>
                        <a:t>Апастовский</a:t>
                      </a:r>
                      <a:endParaRPr lang="ru-RU" sz="1100" b="0" i="0" u="none" strike="noStrike">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100" u="none" strike="noStrike">
                          <a:effectLst/>
                        </a:rPr>
                        <a:t>699</a:t>
                      </a:r>
                      <a:endParaRPr lang="ru-RU" sz="1100" b="0" i="0" u="none" strike="noStrike">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050" u="none" strike="noStrike">
                          <a:effectLst/>
                        </a:rPr>
                        <a:t>699</a:t>
                      </a:r>
                      <a:endParaRPr lang="ru-RU" sz="1050" b="0" i="0" u="none" strike="noStrike">
                        <a:solidFill>
                          <a:srgbClr val="000000"/>
                        </a:solidFill>
                        <a:effectLst/>
                        <a:latin typeface="Calibri" panose="020F0502020204030204" pitchFamily="34" charset="0"/>
                      </a:endParaRPr>
                    </a:p>
                  </a:txBody>
                  <a:tcPr marL="4604" marR="4604" marT="4604" marB="0" anchor="ctr"/>
                </a:tc>
                <a:extLst>
                  <a:ext uri="{0D108BD9-81ED-4DB2-BD59-A6C34878D82A}">
                    <a16:rowId xmlns="" xmlns:a16="http://schemas.microsoft.com/office/drawing/2014/main" val="4113971784"/>
                  </a:ext>
                </a:extLst>
              </a:tr>
              <a:tr h="184351">
                <a:tc>
                  <a:txBody>
                    <a:bodyPr/>
                    <a:lstStyle/>
                    <a:p>
                      <a:pPr algn="ctr" fontAlgn="b"/>
                      <a:r>
                        <a:rPr lang="ru-RU" sz="1050" u="none" strike="noStrike">
                          <a:effectLst/>
                        </a:rPr>
                        <a:t>8</a:t>
                      </a:r>
                      <a:endParaRPr lang="ru-RU" sz="1050" b="0" i="0" u="none" strike="noStrike">
                        <a:solidFill>
                          <a:srgbClr val="000000"/>
                        </a:solidFill>
                        <a:effectLst/>
                        <a:latin typeface="Calibri" panose="020F0502020204030204" pitchFamily="34" charset="0"/>
                      </a:endParaRPr>
                    </a:p>
                  </a:txBody>
                  <a:tcPr marL="4604" marR="4604" marT="4604" marB="0" anchor="b"/>
                </a:tc>
                <a:tc>
                  <a:txBody>
                    <a:bodyPr/>
                    <a:lstStyle/>
                    <a:p>
                      <a:pPr marL="72000" algn="l" fontAlgn="ctr"/>
                      <a:r>
                        <a:rPr lang="ru-RU" sz="1100" u="none" strike="noStrike" dirty="0">
                          <a:effectLst/>
                        </a:rPr>
                        <a:t>Арский </a:t>
                      </a:r>
                      <a:endParaRPr lang="ru-RU" sz="1100" b="0" i="0" u="none" strike="noStrike" dirty="0">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100" u="none" strike="noStrike">
                          <a:effectLst/>
                        </a:rPr>
                        <a:t>1535</a:t>
                      </a:r>
                      <a:endParaRPr lang="ru-RU" sz="1100" b="0" i="0" u="none" strike="noStrike">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050" u="none" strike="noStrike">
                          <a:effectLst/>
                        </a:rPr>
                        <a:t>1535</a:t>
                      </a:r>
                      <a:endParaRPr lang="ru-RU" sz="1050" b="0" i="0" u="none" strike="noStrike">
                        <a:solidFill>
                          <a:srgbClr val="000000"/>
                        </a:solidFill>
                        <a:effectLst/>
                        <a:latin typeface="Calibri" panose="020F0502020204030204" pitchFamily="34" charset="0"/>
                      </a:endParaRPr>
                    </a:p>
                  </a:txBody>
                  <a:tcPr marL="4604" marR="4604" marT="4604" marB="0" anchor="ctr"/>
                </a:tc>
                <a:extLst>
                  <a:ext uri="{0D108BD9-81ED-4DB2-BD59-A6C34878D82A}">
                    <a16:rowId xmlns="" xmlns:a16="http://schemas.microsoft.com/office/drawing/2014/main" val="3731494484"/>
                  </a:ext>
                </a:extLst>
              </a:tr>
              <a:tr h="184351">
                <a:tc>
                  <a:txBody>
                    <a:bodyPr/>
                    <a:lstStyle/>
                    <a:p>
                      <a:pPr algn="ctr" fontAlgn="b"/>
                      <a:r>
                        <a:rPr lang="ru-RU" sz="1050" u="none" strike="noStrike">
                          <a:effectLst/>
                        </a:rPr>
                        <a:t>9</a:t>
                      </a:r>
                      <a:endParaRPr lang="ru-RU" sz="1050" b="0" i="0" u="none" strike="noStrike">
                        <a:solidFill>
                          <a:srgbClr val="000000"/>
                        </a:solidFill>
                        <a:effectLst/>
                        <a:latin typeface="Calibri" panose="020F0502020204030204" pitchFamily="34" charset="0"/>
                      </a:endParaRPr>
                    </a:p>
                  </a:txBody>
                  <a:tcPr marL="4604" marR="4604" marT="4604" marB="0" anchor="b"/>
                </a:tc>
                <a:tc>
                  <a:txBody>
                    <a:bodyPr/>
                    <a:lstStyle/>
                    <a:p>
                      <a:pPr marL="72000" algn="l" fontAlgn="ctr"/>
                      <a:r>
                        <a:rPr lang="ru-RU" sz="1100" u="none" strike="noStrike" dirty="0" err="1">
                          <a:effectLst/>
                        </a:rPr>
                        <a:t>Атнинский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100" u="none" strike="noStrike">
                          <a:effectLst/>
                        </a:rPr>
                        <a:t>482</a:t>
                      </a:r>
                      <a:endParaRPr lang="ru-RU" sz="1100" b="0" i="0" u="none" strike="noStrike">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050" u="none" strike="noStrike">
                          <a:effectLst/>
                        </a:rPr>
                        <a:t>482</a:t>
                      </a:r>
                      <a:endParaRPr lang="ru-RU" sz="1050" b="0" i="0" u="none" strike="noStrike">
                        <a:solidFill>
                          <a:srgbClr val="000000"/>
                        </a:solidFill>
                        <a:effectLst/>
                        <a:latin typeface="Calibri" panose="020F0502020204030204" pitchFamily="34" charset="0"/>
                      </a:endParaRPr>
                    </a:p>
                  </a:txBody>
                  <a:tcPr marL="4604" marR="4604" marT="4604" marB="0" anchor="ctr"/>
                </a:tc>
                <a:extLst>
                  <a:ext uri="{0D108BD9-81ED-4DB2-BD59-A6C34878D82A}">
                    <a16:rowId xmlns="" xmlns:a16="http://schemas.microsoft.com/office/drawing/2014/main" val="2707852719"/>
                  </a:ext>
                </a:extLst>
              </a:tr>
              <a:tr h="184351">
                <a:tc>
                  <a:txBody>
                    <a:bodyPr/>
                    <a:lstStyle/>
                    <a:p>
                      <a:pPr algn="ctr" fontAlgn="b"/>
                      <a:r>
                        <a:rPr lang="ru-RU" sz="1050" u="none" strike="noStrike">
                          <a:effectLst/>
                        </a:rPr>
                        <a:t>10</a:t>
                      </a:r>
                      <a:endParaRPr lang="ru-RU" sz="1050" b="0" i="0" u="none" strike="noStrike">
                        <a:solidFill>
                          <a:srgbClr val="000000"/>
                        </a:solidFill>
                        <a:effectLst/>
                        <a:latin typeface="Calibri" panose="020F0502020204030204" pitchFamily="34" charset="0"/>
                      </a:endParaRPr>
                    </a:p>
                  </a:txBody>
                  <a:tcPr marL="4604" marR="4604" marT="4604" marB="0" anchor="b"/>
                </a:tc>
                <a:tc>
                  <a:txBody>
                    <a:bodyPr/>
                    <a:lstStyle/>
                    <a:p>
                      <a:pPr marL="72000" algn="l" fontAlgn="ctr"/>
                      <a:r>
                        <a:rPr lang="ru-RU" sz="1100" u="none" strike="noStrike">
                          <a:effectLst/>
                        </a:rPr>
                        <a:t>Бавлинский</a:t>
                      </a:r>
                      <a:endParaRPr lang="ru-RU" sz="1100" b="0" i="0" u="none" strike="noStrike">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100" u="none" strike="noStrike">
                          <a:effectLst/>
                        </a:rPr>
                        <a:t>419</a:t>
                      </a:r>
                      <a:endParaRPr lang="ru-RU" sz="1100" b="0" i="0" u="none" strike="noStrike">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050" u="none" strike="noStrike">
                          <a:effectLst/>
                        </a:rPr>
                        <a:t>5310</a:t>
                      </a:r>
                      <a:endParaRPr lang="ru-RU" sz="1050" b="0" i="0" u="none" strike="noStrike">
                        <a:solidFill>
                          <a:srgbClr val="000000"/>
                        </a:solidFill>
                        <a:effectLst/>
                        <a:latin typeface="Calibri" panose="020F0502020204030204" pitchFamily="34" charset="0"/>
                      </a:endParaRPr>
                    </a:p>
                  </a:txBody>
                  <a:tcPr marL="4604" marR="4604" marT="4604" marB="0" anchor="ctr"/>
                </a:tc>
                <a:extLst>
                  <a:ext uri="{0D108BD9-81ED-4DB2-BD59-A6C34878D82A}">
                    <a16:rowId xmlns="" xmlns:a16="http://schemas.microsoft.com/office/drawing/2014/main" val="1603505191"/>
                  </a:ext>
                </a:extLst>
              </a:tr>
              <a:tr h="184351">
                <a:tc>
                  <a:txBody>
                    <a:bodyPr/>
                    <a:lstStyle/>
                    <a:p>
                      <a:pPr algn="ctr" fontAlgn="b"/>
                      <a:r>
                        <a:rPr lang="ru-RU" sz="1050" u="none" strike="noStrike">
                          <a:effectLst/>
                        </a:rPr>
                        <a:t>11</a:t>
                      </a:r>
                      <a:endParaRPr lang="ru-RU" sz="1050" b="0" i="0" u="none" strike="noStrike">
                        <a:solidFill>
                          <a:srgbClr val="000000"/>
                        </a:solidFill>
                        <a:effectLst/>
                        <a:latin typeface="Calibri" panose="020F0502020204030204" pitchFamily="34" charset="0"/>
                      </a:endParaRPr>
                    </a:p>
                  </a:txBody>
                  <a:tcPr marL="4604" marR="4604" marT="4604" marB="0" anchor="b"/>
                </a:tc>
                <a:tc>
                  <a:txBody>
                    <a:bodyPr/>
                    <a:lstStyle/>
                    <a:p>
                      <a:pPr marL="72000" algn="l" fontAlgn="ctr"/>
                      <a:r>
                        <a:rPr lang="ru-RU" sz="1100" u="none" strike="noStrike" dirty="0">
                          <a:effectLst/>
                        </a:rPr>
                        <a:t>Балтасинский </a:t>
                      </a:r>
                      <a:endParaRPr lang="ru-RU" sz="1100" b="0" i="0" u="none" strike="noStrike" dirty="0">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100" u="none" strike="noStrike">
                          <a:effectLst/>
                        </a:rPr>
                        <a:t>2546</a:t>
                      </a:r>
                      <a:endParaRPr lang="ru-RU" sz="1100" b="0" i="0" u="none" strike="noStrike">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050" u="none" strike="noStrike">
                          <a:effectLst/>
                        </a:rPr>
                        <a:t>2556</a:t>
                      </a:r>
                      <a:endParaRPr lang="ru-RU" sz="1050" b="0" i="0" u="none" strike="noStrike">
                        <a:solidFill>
                          <a:srgbClr val="000000"/>
                        </a:solidFill>
                        <a:effectLst/>
                        <a:latin typeface="Calibri" panose="020F0502020204030204" pitchFamily="34" charset="0"/>
                      </a:endParaRPr>
                    </a:p>
                  </a:txBody>
                  <a:tcPr marL="4604" marR="4604" marT="4604" marB="0" anchor="ctr"/>
                </a:tc>
                <a:extLst>
                  <a:ext uri="{0D108BD9-81ED-4DB2-BD59-A6C34878D82A}">
                    <a16:rowId xmlns="" xmlns:a16="http://schemas.microsoft.com/office/drawing/2014/main" val="971453550"/>
                  </a:ext>
                </a:extLst>
              </a:tr>
              <a:tr h="184351">
                <a:tc>
                  <a:txBody>
                    <a:bodyPr/>
                    <a:lstStyle/>
                    <a:p>
                      <a:pPr algn="ctr" fontAlgn="b"/>
                      <a:r>
                        <a:rPr lang="ru-RU" sz="1050" u="none" strike="noStrike">
                          <a:effectLst/>
                        </a:rPr>
                        <a:t>12</a:t>
                      </a:r>
                      <a:endParaRPr lang="ru-RU" sz="1050" b="0" i="0" u="none" strike="noStrike">
                        <a:solidFill>
                          <a:srgbClr val="000000"/>
                        </a:solidFill>
                        <a:effectLst/>
                        <a:latin typeface="Calibri" panose="020F0502020204030204" pitchFamily="34" charset="0"/>
                      </a:endParaRPr>
                    </a:p>
                  </a:txBody>
                  <a:tcPr marL="4604" marR="4604" marT="4604" marB="0" anchor="b"/>
                </a:tc>
                <a:tc>
                  <a:txBody>
                    <a:bodyPr/>
                    <a:lstStyle/>
                    <a:p>
                      <a:pPr marL="72000" algn="l" fontAlgn="ctr"/>
                      <a:r>
                        <a:rPr lang="ru-RU" sz="1100" u="none" strike="noStrike" dirty="0">
                          <a:effectLst/>
                        </a:rPr>
                        <a:t>Бугульминский</a:t>
                      </a:r>
                      <a:endParaRPr lang="ru-RU" sz="1100" b="0" i="0" u="none" strike="noStrike" dirty="0">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100" u="none" strike="noStrike" dirty="0">
                          <a:effectLst/>
                        </a:rPr>
                        <a:t>5300</a:t>
                      </a:r>
                      <a:endParaRPr lang="ru-RU" sz="1100" b="0" i="0" u="none" strike="noStrike" dirty="0">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050" u="none" strike="noStrike">
                          <a:effectLst/>
                        </a:rPr>
                        <a:t>14750</a:t>
                      </a:r>
                      <a:endParaRPr lang="ru-RU" sz="1050" b="0" i="0" u="none" strike="noStrike">
                        <a:solidFill>
                          <a:srgbClr val="000000"/>
                        </a:solidFill>
                        <a:effectLst/>
                        <a:latin typeface="Calibri" panose="020F0502020204030204" pitchFamily="34" charset="0"/>
                      </a:endParaRPr>
                    </a:p>
                  </a:txBody>
                  <a:tcPr marL="4604" marR="4604" marT="4604" marB="0" anchor="ctr"/>
                </a:tc>
                <a:extLst>
                  <a:ext uri="{0D108BD9-81ED-4DB2-BD59-A6C34878D82A}">
                    <a16:rowId xmlns="" xmlns:a16="http://schemas.microsoft.com/office/drawing/2014/main" val="560943109"/>
                  </a:ext>
                </a:extLst>
              </a:tr>
              <a:tr h="184351">
                <a:tc>
                  <a:txBody>
                    <a:bodyPr/>
                    <a:lstStyle/>
                    <a:p>
                      <a:pPr algn="ctr" fontAlgn="b"/>
                      <a:r>
                        <a:rPr lang="ru-RU" sz="1050" u="none" strike="noStrike">
                          <a:effectLst/>
                        </a:rPr>
                        <a:t>13</a:t>
                      </a:r>
                      <a:endParaRPr lang="ru-RU" sz="1050" b="0" i="0" u="none" strike="noStrike">
                        <a:solidFill>
                          <a:srgbClr val="000000"/>
                        </a:solidFill>
                        <a:effectLst/>
                        <a:latin typeface="Calibri" panose="020F0502020204030204" pitchFamily="34" charset="0"/>
                      </a:endParaRPr>
                    </a:p>
                  </a:txBody>
                  <a:tcPr marL="4604" marR="4604" marT="4604" marB="0" anchor="b"/>
                </a:tc>
                <a:tc>
                  <a:txBody>
                    <a:bodyPr/>
                    <a:lstStyle/>
                    <a:p>
                      <a:pPr marL="72000" algn="l" fontAlgn="ctr"/>
                      <a:r>
                        <a:rPr lang="ru-RU" sz="1100" u="none" strike="noStrike" dirty="0">
                          <a:effectLst/>
                        </a:rPr>
                        <a:t>Буинский </a:t>
                      </a:r>
                      <a:endParaRPr lang="ru-RU" sz="1100" b="0" i="0" u="none" strike="noStrike" dirty="0">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100" u="none" strike="noStrike">
                          <a:effectLst/>
                        </a:rPr>
                        <a:t>500</a:t>
                      </a:r>
                      <a:endParaRPr lang="ru-RU" sz="1100" b="0" i="0" u="none" strike="noStrike">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050" u="none" strike="noStrike">
                          <a:effectLst/>
                        </a:rPr>
                        <a:t>924</a:t>
                      </a:r>
                      <a:endParaRPr lang="ru-RU" sz="1050" b="0" i="0" u="none" strike="noStrike">
                        <a:solidFill>
                          <a:srgbClr val="000000"/>
                        </a:solidFill>
                        <a:effectLst/>
                        <a:latin typeface="Calibri" panose="020F0502020204030204" pitchFamily="34" charset="0"/>
                      </a:endParaRPr>
                    </a:p>
                  </a:txBody>
                  <a:tcPr marL="4604" marR="4604" marT="4604" marB="0" anchor="ctr"/>
                </a:tc>
                <a:extLst>
                  <a:ext uri="{0D108BD9-81ED-4DB2-BD59-A6C34878D82A}">
                    <a16:rowId xmlns="" xmlns:a16="http://schemas.microsoft.com/office/drawing/2014/main" val="1004852138"/>
                  </a:ext>
                </a:extLst>
              </a:tr>
              <a:tr h="184351">
                <a:tc>
                  <a:txBody>
                    <a:bodyPr/>
                    <a:lstStyle/>
                    <a:p>
                      <a:pPr algn="ctr" fontAlgn="b"/>
                      <a:r>
                        <a:rPr lang="ru-RU" sz="1050" u="none" strike="noStrike">
                          <a:effectLst/>
                        </a:rPr>
                        <a:t>14</a:t>
                      </a:r>
                      <a:endParaRPr lang="ru-RU" sz="1050" b="0" i="0" u="none" strike="noStrike">
                        <a:solidFill>
                          <a:srgbClr val="000000"/>
                        </a:solidFill>
                        <a:effectLst/>
                        <a:latin typeface="Calibri" panose="020F0502020204030204" pitchFamily="34" charset="0"/>
                      </a:endParaRPr>
                    </a:p>
                  </a:txBody>
                  <a:tcPr marL="4604" marR="4604" marT="4604" marB="0" anchor="b"/>
                </a:tc>
                <a:tc>
                  <a:txBody>
                    <a:bodyPr/>
                    <a:lstStyle/>
                    <a:p>
                      <a:pPr marL="72000" algn="l" fontAlgn="ctr"/>
                      <a:r>
                        <a:rPr lang="ru-RU" sz="1100" u="none" strike="noStrike" dirty="0">
                          <a:effectLst/>
                        </a:rPr>
                        <a:t>Высокогорский </a:t>
                      </a:r>
                      <a:endParaRPr lang="ru-RU" sz="1100" b="0" i="0" u="none" strike="noStrike" dirty="0">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100" u="none" strike="noStrike" dirty="0">
                          <a:effectLst/>
                        </a:rPr>
                        <a:t>3000</a:t>
                      </a:r>
                      <a:endParaRPr lang="ru-RU" sz="1100" b="0" i="0" u="none" strike="noStrike" dirty="0">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050" u="none" strike="noStrike">
                          <a:effectLst/>
                        </a:rPr>
                        <a:t>3000</a:t>
                      </a:r>
                      <a:endParaRPr lang="ru-RU" sz="1050" b="0" i="0" u="none" strike="noStrike">
                        <a:solidFill>
                          <a:srgbClr val="000000"/>
                        </a:solidFill>
                        <a:effectLst/>
                        <a:latin typeface="Calibri" panose="020F0502020204030204" pitchFamily="34" charset="0"/>
                      </a:endParaRPr>
                    </a:p>
                  </a:txBody>
                  <a:tcPr marL="4604" marR="4604" marT="4604" marB="0" anchor="ctr"/>
                </a:tc>
                <a:extLst>
                  <a:ext uri="{0D108BD9-81ED-4DB2-BD59-A6C34878D82A}">
                    <a16:rowId xmlns="" xmlns:a16="http://schemas.microsoft.com/office/drawing/2014/main" val="2603274688"/>
                  </a:ext>
                </a:extLst>
              </a:tr>
              <a:tr h="184351">
                <a:tc>
                  <a:txBody>
                    <a:bodyPr/>
                    <a:lstStyle/>
                    <a:p>
                      <a:pPr algn="ctr" fontAlgn="b"/>
                      <a:r>
                        <a:rPr lang="ru-RU" sz="1050" u="none" strike="noStrike">
                          <a:effectLst/>
                        </a:rPr>
                        <a:t>15</a:t>
                      </a:r>
                      <a:endParaRPr lang="ru-RU" sz="1050" b="0" i="0" u="none" strike="noStrike">
                        <a:solidFill>
                          <a:srgbClr val="000000"/>
                        </a:solidFill>
                        <a:effectLst/>
                        <a:latin typeface="Calibri" panose="020F0502020204030204" pitchFamily="34" charset="0"/>
                      </a:endParaRPr>
                    </a:p>
                  </a:txBody>
                  <a:tcPr marL="4604" marR="4604" marT="4604" marB="0" anchor="b"/>
                </a:tc>
                <a:tc>
                  <a:txBody>
                    <a:bodyPr/>
                    <a:lstStyle/>
                    <a:p>
                      <a:pPr marL="72000" algn="l" fontAlgn="ctr"/>
                      <a:r>
                        <a:rPr lang="ru-RU" sz="1100" u="none" strike="noStrike" dirty="0" err="1">
                          <a:effectLst/>
                        </a:rPr>
                        <a:t>Дрожжановский</a:t>
                      </a:r>
                      <a:endParaRPr lang="ru-RU" sz="1100" b="0" i="0" u="none" strike="noStrike" dirty="0">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100" u="none" strike="noStrike">
                          <a:effectLst/>
                        </a:rPr>
                        <a:t>600</a:t>
                      </a:r>
                      <a:endParaRPr lang="ru-RU" sz="1100" b="0" i="0" u="none" strike="noStrike">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050" u="none" strike="noStrike">
                          <a:effectLst/>
                        </a:rPr>
                        <a:t>700</a:t>
                      </a:r>
                      <a:endParaRPr lang="ru-RU" sz="1050" b="0" i="0" u="none" strike="noStrike">
                        <a:solidFill>
                          <a:srgbClr val="000000"/>
                        </a:solidFill>
                        <a:effectLst/>
                        <a:latin typeface="Calibri" panose="020F0502020204030204" pitchFamily="34" charset="0"/>
                      </a:endParaRPr>
                    </a:p>
                  </a:txBody>
                  <a:tcPr marL="4604" marR="4604" marT="4604" marB="0" anchor="ctr"/>
                </a:tc>
                <a:extLst>
                  <a:ext uri="{0D108BD9-81ED-4DB2-BD59-A6C34878D82A}">
                    <a16:rowId xmlns="" xmlns:a16="http://schemas.microsoft.com/office/drawing/2014/main" val="2149051632"/>
                  </a:ext>
                </a:extLst>
              </a:tr>
              <a:tr h="184351">
                <a:tc>
                  <a:txBody>
                    <a:bodyPr/>
                    <a:lstStyle/>
                    <a:p>
                      <a:pPr algn="ctr" fontAlgn="b"/>
                      <a:r>
                        <a:rPr lang="ru-RU" sz="1050" u="none" strike="noStrike">
                          <a:effectLst/>
                        </a:rPr>
                        <a:t>16</a:t>
                      </a:r>
                      <a:endParaRPr lang="ru-RU" sz="1050" b="0" i="0" u="none" strike="noStrike">
                        <a:solidFill>
                          <a:srgbClr val="000000"/>
                        </a:solidFill>
                        <a:effectLst/>
                        <a:latin typeface="Calibri" panose="020F0502020204030204" pitchFamily="34" charset="0"/>
                      </a:endParaRPr>
                    </a:p>
                  </a:txBody>
                  <a:tcPr marL="4604" marR="4604" marT="4604" marB="0" anchor="b"/>
                </a:tc>
                <a:tc>
                  <a:txBody>
                    <a:bodyPr/>
                    <a:lstStyle/>
                    <a:p>
                      <a:pPr marL="72000" algn="l" fontAlgn="ctr"/>
                      <a:r>
                        <a:rPr lang="ru-RU" sz="1100" u="none" strike="noStrike" dirty="0" err="1">
                          <a:effectLst/>
                        </a:rPr>
                        <a:t>Елабужский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100" u="none" strike="noStrike">
                          <a:effectLst/>
                        </a:rPr>
                        <a:t>1600</a:t>
                      </a:r>
                      <a:endParaRPr lang="ru-RU" sz="1100" b="0" i="0" u="none" strike="noStrike">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050" u="none" strike="noStrike">
                          <a:effectLst/>
                        </a:rPr>
                        <a:t>1992</a:t>
                      </a:r>
                      <a:endParaRPr lang="ru-RU" sz="1050" b="0" i="0" u="none" strike="noStrike">
                        <a:solidFill>
                          <a:srgbClr val="000000"/>
                        </a:solidFill>
                        <a:effectLst/>
                        <a:latin typeface="Calibri" panose="020F0502020204030204" pitchFamily="34" charset="0"/>
                      </a:endParaRPr>
                    </a:p>
                  </a:txBody>
                  <a:tcPr marL="4604" marR="4604" marT="4604" marB="0" anchor="ctr"/>
                </a:tc>
                <a:extLst>
                  <a:ext uri="{0D108BD9-81ED-4DB2-BD59-A6C34878D82A}">
                    <a16:rowId xmlns="" xmlns:a16="http://schemas.microsoft.com/office/drawing/2014/main" val="3344515151"/>
                  </a:ext>
                </a:extLst>
              </a:tr>
              <a:tr h="184351">
                <a:tc>
                  <a:txBody>
                    <a:bodyPr/>
                    <a:lstStyle/>
                    <a:p>
                      <a:pPr algn="ctr" fontAlgn="b"/>
                      <a:r>
                        <a:rPr lang="ru-RU" sz="1050" u="none" strike="noStrike">
                          <a:effectLst/>
                        </a:rPr>
                        <a:t>17</a:t>
                      </a:r>
                      <a:endParaRPr lang="ru-RU" sz="1050" b="0" i="0" u="none" strike="noStrike">
                        <a:solidFill>
                          <a:srgbClr val="000000"/>
                        </a:solidFill>
                        <a:effectLst/>
                        <a:latin typeface="Calibri" panose="020F0502020204030204" pitchFamily="34" charset="0"/>
                      </a:endParaRPr>
                    </a:p>
                  </a:txBody>
                  <a:tcPr marL="4604" marR="4604" marT="4604" marB="0" anchor="b"/>
                </a:tc>
                <a:tc>
                  <a:txBody>
                    <a:bodyPr/>
                    <a:lstStyle/>
                    <a:p>
                      <a:pPr marL="72000" algn="l" fontAlgn="ctr"/>
                      <a:r>
                        <a:rPr lang="ru-RU" sz="1100" u="none" strike="noStrike">
                          <a:effectLst/>
                        </a:rPr>
                        <a:t>Заинский </a:t>
                      </a:r>
                      <a:endParaRPr lang="ru-RU" sz="1100" b="0" i="0" u="none" strike="noStrike">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100" u="none" strike="noStrike">
                          <a:effectLst/>
                        </a:rPr>
                        <a:t>2000</a:t>
                      </a:r>
                      <a:endParaRPr lang="ru-RU" sz="1100" b="0" i="0" u="none" strike="noStrike">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050" u="none" strike="noStrike">
                          <a:effectLst/>
                        </a:rPr>
                        <a:t>8412</a:t>
                      </a:r>
                      <a:endParaRPr lang="ru-RU" sz="1050" b="0" i="0" u="none" strike="noStrike">
                        <a:solidFill>
                          <a:srgbClr val="000000"/>
                        </a:solidFill>
                        <a:effectLst/>
                        <a:latin typeface="Calibri" panose="020F0502020204030204" pitchFamily="34" charset="0"/>
                      </a:endParaRPr>
                    </a:p>
                  </a:txBody>
                  <a:tcPr marL="4604" marR="4604" marT="4604" marB="0" anchor="ctr"/>
                </a:tc>
                <a:extLst>
                  <a:ext uri="{0D108BD9-81ED-4DB2-BD59-A6C34878D82A}">
                    <a16:rowId xmlns="" xmlns:a16="http://schemas.microsoft.com/office/drawing/2014/main" val="4286919513"/>
                  </a:ext>
                </a:extLst>
              </a:tr>
              <a:tr h="184351">
                <a:tc>
                  <a:txBody>
                    <a:bodyPr/>
                    <a:lstStyle/>
                    <a:p>
                      <a:pPr algn="ctr" fontAlgn="b"/>
                      <a:r>
                        <a:rPr lang="ru-RU" sz="1050" u="none" strike="noStrike" dirty="0">
                          <a:effectLst/>
                        </a:rPr>
                        <a:t>18</a:t>
                      </a:r>
                      <a:endParaRPr lang="ru-RU" sz="1050" b="0" i="0" u="none" strike="noStrike" dirty="0">
                        <a:solidFill>
                          <a:srgbClr val="000000"/>
                        </a:solidFill>
                        <a:effectLst/>
                        <a:latin typeface="Calibri" panose="020F0502020204030204" pitchFamily="34" charset="0"/>
                      </a:endParaRPr>
                    </a:p>
                  </a:txBody>
                  <a:tcPr marL="4604" marR="4604" marT="4604" marB="0" anchor="b"/>
                </a:tc>
                <a:tc>
                  <a:txBody>
                    <a:bodyPr/>
                    <a:lstStyle/>
                    <a:p>
                      <a:pPr marL="72000" algn="l" fontAlgn="ctr"/>
                      <a:r>
                        <a:rPr lang="ru-RU" sz="1100" u="none" strike="noStrike" dirty="0" err="1">
                          <a:effectLst/>
                        </a:rPr>
                        <a:t>Зеленодольский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100" u="none" strike="noStrike">
                          <a:effectLst/>
                        </a:rPr>
                        <a:t>3000</a:t>
                      </a:r>
                      <a:endParaRPr lang="ru-RU" sz="1100" b="0" i="0" u="none" strike="noStrike">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050" u="none" strike="noStrike">
                          <a:effectLst/>
                        </a:rPr>
                        <a:t>3139</a:t>
                      </a:r>
                      <a:endParaRPr lang="ru-RU" sz="1050" b="0" i="0" u="none" strike="noStrike">
                        <a:solidFill>
                          <a:srgbClr val="000000"/>
                        </a:solidFill>
                        <a:effectLst/>
                        <a:latin typeface="Calibri" panose="020F0502020204030204" pitchFamily="34" charset="0"/>
                      </a:endParaRPr>
                    </a:p>
                  </a:txBody>
                  <a:tcPr marL="4604" marR="4604" marT="4604" marB="0" anchor="ctr"/>
                </a:tc>
                <a:extLst>
                  <a:ext uri="{0D108BD9-81ED-4DB2-BD59-A6C34878D82A}">
                    <a16:rowId xmlns="" xmlns:a16="http://schemas.microsoft.com/office/drawing/2014/main" val="1195807490"/>
                  </a:ext>
                </a:extLst>
              </a:tr>
              <a:tr h="184351">
                <a:tc>
                  <a:txBody>
                    <a:bodyPr/>
                    <a:lstStyle/>
                    <a:p>
                      <a:pPr algn="ctr" fontAlgn="b"/>
                      <a:r>
                        <a:rPr lang="ru-RU" sz="1050" u="none" strike="noStrike" dirty="0">
                          <a:effectLst/>
                        </a:rPr>
                        <a:t>19</a:t>
                      </a:r>
                      <a:endParaRPr lang="ru-RU" sz="1050" b="0" i="0" u="none" strike="noStrike" dirty="0">
                        <a:solidFill>
                          <a:srgbClr val="000000"/>
                        </a:solidFill>
                        <a:effectLst/>
                        <a:latin typeface="Calibri" panose="020F0502020204030204" pitchFamily="34" charset="0"/>
                      </a:endParaRPr>
                    </a:p>
                  </a:txBody>
                  <a:tcPr marL="4604" marR="4604" marT="4604" marB="0" anchor="b"/>
                </a:tc>
                <a:tc>
                  <a:txBody>
                    <a:bodyPr/>
                    <a:lstStyle/>
                    <a:p>
                      <a:pPr marL="72000" algn="l" fontAlgn="ctr"/>
                      <a:r>
                        <a:rPr lang="ru-RU" sz="1100" u="none" strike="noStrike">
                          <a:effectLst/>
                        </a:rPr>
                        <a:t>Казань </a:t>
                      </a:r>
                      <a:endParaRPr lang="ru-RU" sz="1100" b="0" i="0" u="none" strike="noStrike">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100" u="none" strike="noStrike">
                          <a:effectLst/>
                        </a:rPr>
                        <a:t>2200</a:t>
                      </a:r>
                      <a:endParaRPr lang="ru-RU" sz="1100" b="0" i="0" u="none" strike="noStrike">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050" u="none" strike="noStrike">
                          <a:effectLst/>
                        </a:rPr>
                        <a:t>2387</a:t>
                      </a:r>
                      <a:endParaRPr lang="ru-RU" sz="1050" b="0" i="0" u="none" strike="noStrike">
                        <a:solidFill>
                          <a:srgbClr val="000000"/>
                        </a:solidFill>
                        <a:effectLst/>
                        <a:latin typeface="Calibri" panose="020F0502020204030204" pitchFamily="34" charset="0"/>
                      </a:endParaRPr>
                    </a:p>
                  </a:txBody>
                  <a:tcPr marL="4604" marR="4604" marT="4604" marB="0" anchor="ctr"/>
                </a:tc>
                <a:extLst>
                  <a:ext uri="{0D108BD9-81ED-4DB2-BD59-A6C34878D82A}">
                    <a16:rowId xmlns="" xmlns:a16="http://schemas.microsoft.com/office/drawing/2014/main" val="408731283"/>
                  </a:ext>
                </a:extLst>
              </a:tr>
              <a:tr h="184351">
                <a:tc>
                  <a:txBody>
                    <a:bodyPr/>
                    <a:lstStyle/>
                    <a:p>
                      <a:pPr algn="ctr" fontAlgn="b"/>
                      <a:r>
                        <a:rPr lang="ru-RU" sz="1050" u="none" strike="noStrike" dirty="0">
                          <a:effectLst/>
                        </a:rPr>
                        <a:t>20</a:t>
                      </a:r>
                      <a:endParaRPr lang="ru-RU" sz="1050" b="0" i="0" u="none" strike="noStrike" dirty="0">
                        <a:solidFill>
                          <a:srgbClr val="000000"/>
                        </a:solidFill>
                        <a:effectLst/>
                        <a:latin typeface="Calibri" panose="020F0502020204030204" pitchFamily="34" charset="0"/>
                      </a:endParaRPr>
                    </a:p>
                  </a:txBody>
                  <a:tcPr marL="4604" marR="4604" marT="4604" marB="0" anchor="b"/>
                </a:tc>
                <a:tc>
                  <a:txBody>
                    <a:bodyPr/>
                    <a:lstStyle/>
                    <a:p>
                      <a:pPr marL="72000" algn="l" fontAlgn="ctr"/>
                      <a:r>
                        <a:rPr lang="ru-RU" sz="1100" u="none" strike="noStrike">
                          <a:effectLst/>
                        </a:rPr>
                        <a:t>Кайбицкий </a:t>
                      </a:r>
                      <a:endParaRPr lang="ru-RU" sz="1100" b="0" i="0" u="none" strike="noStrike">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100" u="none" strike="noStrike">
                          <a:effectLst/>
                        </a:rPr>
                        <a:t>300</a:t>
                      </a:r>
                      <a:endParaRPr lang="ru-RU" sz="1100" b="0" i="0" u="none" strike="noStrike">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050" u="none" strike="noStrike">
                          <a:effectLst/>
                        </a:rPr>
                        <a:t>350</a:t>
                      </a:r>
                      <a:endParaRPr lang="ru-RU" sz="1050" b="0" i="0" u="none" strike="noStrike">
                        <a:solidFill>
                          <a:srgbClr val="000000"/>
                        </a:solidFill>
                        <a:effectLst/>
                        <a:latin typeface="Calibri" panose="020F0502020204030204" pitchFamily="34" charset="0"/>
                      </a:endParaRPr>
                    </a:p>
                  </a:txBody>
                  <a:tcPr marL="4604" marR="4604" marT="4604" marB="0" anchor="ctr"/>
                </a:tc>
                <a:extLst>
                  <a:ext uri="{0D108BD9-81ED-4DB2-BD59-A6C34878D82A}">
                    <a16:rowId xmlns="" xmlns:a16="http://schemas.microsoft.com/office/drawing/2014/main" val="2122747872"/>
                  </a:ext>
                </a:extLst>
              </a:tr>
              <a:tr h="184351">
                <a:tc>
                  <a:txBody>
                    <a:bodyPr/>
                    <a:lstStyle/>
                    <a:p>
                      <a:pPr algn="ctr" fontAlgn="b"/>
                      <a:r>
                        <a:rPr lang="ru-RU" sz="1050" u="none" strike="noStrike" dirty="0" smtClean="0">
                          <a:effectLst/>
                        </a:rPr>
                        <a:t>2</a:t>
                      </a:r>
                      <a:r>
                        <a:rPr lang="en-US" sz="1050" u="none" strike="noStrike" dirty="0" smtClean="0">
                          <a:effectLst/>
                        </a:rPr>
                        <a:t>1</a:t>
                      </a:r>
                      <a:endParaRPr lang="ru-RU" sz="1050" b="0" i="0" u="none" strike="noStrike" dirty="0">
                        <a:solidFill>
                          <a:srgbClr val="000000"/>
                        </a:solidFill>
                        <a:effectLst/>
                        <a:latin typeface="Calibri" panose="020F0502020204030204" pitchFamily="34" charset="0"/>
                      </a:endParaRPr>
                    </a:p>
                  </a:txBody>
                  <a:tcPr marL="4604" marR="4604" marT="4604" marB="0" anchor="b"/>
                </a:tc>
                <a:tc>
                  <a:txBody>
                    <a:bodyPr/>
                    <a:lstStyle/>
                    <a:p>
                      <a:pPr marL="72000" algn="l" fontAlgn="ctr"/>
                      <a:r>
                        <a:rPr lang="ru-RU" sz="1100" u="none" strike="noStrike" dirty="0" err="1">
                          <a:effectLst/>
                        </a:rPr>
                        <a:t>Кукморский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100" u="none" strike="noStrike">
                          <a:effectLst/>
                        </a:rPr>
                        <a:t>2965</a:t>
                      </a:r>
                      <a:endParaRPr lang="ru-RU" sz="1100" b="0" i="0" u="none" strike="noStrike">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050" u="none" strike="noStrike">
                          <a:effectLst/>
                        </a:rPr>
                        <a:t>3649</a:t>
                      </a:r>
                      <a:endParaRPr lang="ru-RU" sz="1050" b="0" i="0" u="none" strike="noStrike">
                        <a:solidFill>
                          <a:srgbClr val="000000"/>
                        </a:solidFill>
                        <a:effectLst/>
                        <a:latin typeface="Calibri" panose="020F0502020204030204" pitchFamily="34" charset="0"/>
                      </a:endParaRPr>
                    </a:p>
                  </a:txBody>
                  <a:tcPr marL="4604" marR="4604" marT="4604" marB="0" anchor="ctr"/>
                </a:tc>
                <a:extLst>
                  <a:ext uri="{0D108BD9-81ED-4DB2-BD59-A6C34878D82A}">
                    <a16:rowId xmlns="" xmlns:a16="http://schemas.microsoft.com/office/drawing/2014/main" val="3127578332"/>
                  </a:ext>
                </a:extLst>
              </a:tr>
              <a:tr h="184351">
                <a:tc>
                  <a:txBody>
                    <a:bodyPr/>
                    <a:lstStyle/>
                    <a:p>
                      <a:pPr algn="ctr" fontAlgn="b"/>
                      <a:r>
                        <a:rPr lang="ru-RU" sz="1050" u="none" strike="noStrike" dirty="0" smtClean="0">
                          <a:effectLst/>
                        </a:rPr>
                        <a:t>2</a:t>
                      </a:r>
                      <a:r>
                        <a:rPr lang="en-US" sz="1050" u="none" strike="noStrike" dirty="0" smtClean="0">
                          <a:effectLst/>
                        </a:rPr>
                        <a:t>2</a:t>
                      </a:r>
                      <a:endParaRPr lang="ru-RU" sz="1050" b="0" i="0" u="none" strike="noStrike" dirty="0">
                        <a:solidFill>
                          <a:srgbClr val="000000"/>
                        </a:solidFill>
                        <a:effectLst/>
                        <a:latin typeface="Calibri" panose="020F0502020204030204" pitchFamily="34" charset="0"/>
                      </a:endParaRPr>
                    </a:p>
                  </a:txBody>
                  <a:tcPr marL="4604" marR="4604" marT="4604" marB="0" anchor="b"/>
                </a:tc>
                <a:tc>
                  <a:txBody>
                    <a:bodyPr/>
                    <a:lstStyle/>
                    <a:p>
                      <a:pPr marL="72000" algn="l" fontAlgn="ctr"/>
                      <a:r>
                        <a:rPr lang="ru-RU" sz="1100" u="none" strike="noStrike" dirty="0" err="1">
                          <a:effectLst/>
                        </a:rPr>
                        <a:t>Лаишевский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100" u="none" strike="noStrike" dirty="0">
                          <a:effectLst/>
                        </a:rPr>
                        <a:t>419</a:t>
                      </a:r>
                      <a:endParaRPr lang="ru-RU" sz="1100" b="0" i="0" u="none" strike="noStrike" dirty="0">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050" u="none" strike="noStrike" dirty="0">
                          <a:effectLst/>
                        </a:rPr>
                        <a:t>419</a:t>
                      </a:r>
                      <a:endParaRPr lang="ru-RU" sz="1050" b="0" i="0" u="none" strike="noStrike" dirty="0">
                        <a:solidFill>
                          <a:srgbClr val="000000"/>
                        </a:solidFill>
                        <a:effectLst/>
                        <a:latin typeface="Calibri" panose="020F0502020204030204" pitchFamily="34" charset="0"/>
                      </a:endParaRPr>
                    </a:p>
                  </a:txBody>
                  <a:tcPr marL="4604" marR="4604" marT="4604" marB="0" anchor="ctr"/>
                </a:tc>
                <a:extLst>
                  <a:ext uri="{0D108BD9-81ED-4DB2-BD59-A6C34878D82A}">
                    <a16:rowId xmlns="" xmlns:a16="http://schemas.microsoft.com/office/drawing/2014/main" val="1899353823"/>
                  </a:ext>
                </a:extLst>
              </a:tr>
              <a:tr h="184351">
                <a:tc>
                  <a:txBody>
                    <a:bodyPr/>
                    <a:lstStyle/>
                    <a:p>
                      <a:pPr algn="ctr" fontAlgn="b"/>
                      <a:r>
                        <a:rPr lang="ru-RU" sz="1050" u="none" strike="noStrike" dirty="0" smtClean="0">
                          <a:effectLst/>
                        </a:rPr>
                        <a:t>2</a:t>
                      </a:r>
                      <a:r>
                        <a:rPr lang="en-US" sz="1050" u="none" strike="noStrike" dirty="0" smtClean="0">
                          <a:effectLst/>
                        </a:rPr>
                        <a:t>3</a:t>
                      </a:r>
                      <a:endParaRPr lang="ru-RU" sz="1050" b="0" i="0" u="none" strike="noStrike" dirty="0">
                        <a:solidFill>
                          <a:srgbClr val="000000"/>
                        </a:solidFill>
                        <a:effectLst/>
                        <a:latin typeface="Calibri" panose="020F0502020204030204" pitchFamily="34" charset="0"/>
                      </a:endParaRPr>
                    </a:p>
                  </a:txBody>
                  <a:tcPr marL="4604" marR="4604" marT="4604" marB="0" anchor="b"/>
                </a:tc>
                <a:tc>
                  <a:txBody>
                    <a:bodyPr/>
                    <a:lstStyle/>
                    <a:p>
                      <a:pPr marL="72000" algn="l" fontAlgn="ctr"/>
                      <a:r>
                        <a:rPr lang="ru-RU" sz="1100" u="none" strike="noStrike">
                          <a:effectLst/>
                        </a:rPr>
                        <a:t>Лениногорский </a:t>
                      </a:r>
                      <a:endParaRPr lang="ru-RU" sz="1100" b="0" i="0" u="none" strike="noStrike">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100" u="none" strike="noStrike">
                          <a:effectLst/>
                        </a:rPr>
                        <a:t>600</a:t>
                      </a:r>
                      <a:endParaRPr lang="ru-RU" sz="1100" b="0" i="0" u="none" strike="noStrike">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050" u="none" strike="noStrike" dirty="0">
                          <a:effectLst/>
                        </a:rPr>
                        <a:t>22300</a:t>
                      </a:r>
                      <a:endParaRPr lang="ru-RU" sz="1050" b="0" i="0" u="none" strike="noStrike" dirty="0">
                        <a:solidFill>
                          <a:srgbClr val="000000"/>
                        </a:solidFill>
                        <a:effectLst/>
                        <a:latin typeface="Calibri" panose="020F0502020204030204" pitchFamily="34" charset="0"/>
                      </a:endParaRPr>
                    </a:p>
                  </a:txBody>
                  <a:tcPr marL="4604" marR="4604" marT="4604" marB="0" anchor="ctr"/>
                </a:tc>
                <a:extLst>
                  <a:ext uri="{0D108BD9-81ED-4DB2-BD59-A6C34878D82A}">
                    <a16:rowId xmlns="" xmlns:a16="http://schemas.microsoft.com/office/drawing/2014/main" val="845626174"/>
                  </a:ext>
                </a:extLst>
              </a:tr>
              <a:tr h="184351">
                <a:tc>
                  <a:txBody>
                    <a:bodyPr/>
                    <a:lstStyle/>
                    <a:p>
                      <a:pPr algn="ctr" fontAlgn="b"/>
                      <a:r>
                        <a:rPr lang="ru-RU" sz="1050" u="none" strike="noStrike" dirty="0" smtClean="0">
                          <a:effectLst/>
                        </a:rPr>
                        <a:t>2</a:t>
                      </a:r>
                      <a:r>
                        <a:rPr lang="en-US" sz="1050" u="none" strike="noStrike" dirty="0" smtClean="0">
                          <a:effectLst/>
                        </a:rPr>
                        <a:t>4</a:t>
                      </a:r>
                      <a:endParaRPr lang="ru-RU" sz="1050" b="0" i="0" u="none" strike="noStrike" dirty="0">
                        <a:solidFill>
                          <a:srgbClr val="000000"/>
                        </a:solidFill>
                        <a:effectLst/>
                        <a:latin typeface="Calibri" panose="020F0502020204030204" pitchFamily="34" charset="0"/>
                      </a:endParaRPr>
                    </a:p>
                  </a:txBody>
                  <a:tcPr marL="4604" marR="4604" marT="4604" marB="0" anchor="b"/>
                </a:tc>
                <a:tc>
                  <a:txBody>
                    <a:bodyPr/>
                    <a:lstStyle/>
                    <a:p>
                      <a:pPr marL="72000" algn="l" fontAlgn="ctr"/>
                      <a:r>
                        <a:rPr lang="ru-RU" sz="1100" u="none" strike="noStrike">
                          <a:effectLst/>
                        </a:rPr>
                        <a:t>Мамадышский </a:t>
                      </a:r>
                      <a:endParaRPr lang="ru-RU" sz="1100" b="0" i="0" u="none" strike="noStrike">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100" u="none" strike="noStrike">
                          <a:effectLst/>
                        </a:rPr>
                        <a:t>1600</a:t>
                      </a:r>
                      <a:endParaRPr lang="ru-RU" sz="1100" b="0" i="0" u="none" strike="noStrike">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050" u="none" strike="noStrike" dirty="0">
                          <a:effectLst/>
                        </a:rPr>
                        <a:t>1644</a:t>
                      </a:r>
                      <a:endParaRPr lang="ru-RU" sz="1050" b="0" i="0" u="none" strike="noStrike" dirty="0">
                        <a:solidFill>
                          <a:srgbClr val="000000"/>
                        </a:solidFill>
                        <a:effectLst/>
                        <a:latin typeface="Calibri" panose="020F0502020204030204" pitchFamily="34" charset="0"/>
                      </a:endParaRPr>
                    </a:p>
                  </a:txBody>
                  <a:tcPr marL="4604" marR="4604" marT="4604" marB="0" anchor="ctr"/>
                </a:tc>
                <a:extLst>
                  <a:ext uri="{0D108BD9-81ED-4DB2-BD59-A6C34878D82A}">
                    <a16:rowId xmlns="" xmlns:a16="http://schemas.microsoft.com/office/drawing/2014/main" val="3884379452"/>
                  </a:ext>
                </a:extLst>
              </a:tr>
              <a:tr h="184351">
                <a:tc>
                  <a:txBody>
                    <a:bodyPr/>
                    <a:lstStyle/>
                    <a:p>
                      <a:pPr algn="ctr" fontAlgn="b"/>
                      <a:r>
                        <a:rPr lang="ru-RU" sz="1050" u="none" strike="noStrike" dirty="0" smtClean="0">
                          <a:effectLst/>
                        </a:rPr>
                        <a:t>2</a:t>
                      </a:r>
                      <a:r>
                        <a:rPr lang="en-US" sz="1050" u="none" strike="noStrike" dirty="0" smtClean="0">
                          <a:effectLst/>
                        </a:rPr>
                        <a:t>5</a:t>
                      </a:r>
                      <a:endParaRPr lang="ru-RU" sz="1050" b="0" i="0" u="none" strike="noStrike" dirty="0">
                        <a:solidFill>
                          <a:srgbClr val="000000"/>
                        </a:solidFill>
                        <a:effectLst/>
                        <a:latin typeface="Calibri" panose="020F0502020204030204" pitchFamily="34" charset="0"/>
                      </a:endParaRPr>
                    </a:p>
                  </a:txBody>
                  <a:tcPr marL="4604" marR="4604" marT="4604" marB="0" anchor="b"/>
                </a:tc>
                <a:tc>
                  <a:txBody>
                    <a:bodyPr/>
                    <a:lstStyle/>
                    <a:p>
                      <a:pPr marL="72000" algn="l" fontAlgn="ctr"/>
                      <a:r>
                        <a:rPr lang="ru-RU" sz="1100" u="none" strike="noStrike">
                          <a:effectLst/>
                        </a:rPr>
                        <a:t>Мензелинский </a:t>
                      </a:r>
                      <a:endParaRPr lang="ru-RU" sz="1100" b="0" i="0" u="none" strike="noStrike">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100" u="none" strike="noStrike">
                          <a:effectLst/>
                        </a:rPr>
                        <a:t>800</a:t>
                      </a:r>
                      <a:endParaRPr lang="ru-RU" sz="1100" b="0" i="0" u="none" strike="noStrike">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050" u="none" strike="noStrike" dirty="0">
                          <a:effectLst/>
                        </a:rPr>
                        <a:t>992</a:t>
                      </a:r>
                      <a:endParaRPr lang="ru-RU" sz="1050" b="0" i="0" u="none" strike="noStrike" dirty="0">
                        <a:solidFill>
                          <a:srgbClr val="000000"/>
                        </a:solidFill>
                        <a:effectLst/>
                        <a:latin typeface="Calibri" panose="020F0502020204030204" pitchFamily="34" charset="0"/>
                      </a:endParaRPr>
                    </a:p>
                  </a:txBody>
                  <a:tcPr marL="4604" marR="4604" marT="4604" marB="0" anchor="ctr"/>
                </a:tc>
                <a:extLst>
                  <a:ext uri="{0D108BD9-81ED-4DB2-BD59-A6C34878D82A}">
                    <a16:rowId xmlns="" xmlns:a16="http://schemas.microsoft.com/office/drawing/2014/main" val="1288426725"/>
                  </a:ext>
                </a:extLst>
              </a:tr>
              <a:tr h="184351">
                <a:tc>
                  <a:txBody>
                    <a:bodyPr/>
                    <a:lstStyle/>
                    <a:p>
                      <a:pPr algn="ctr" fontAlgn="b"/>
                      <a:r>
                        <a:rPr lang="ru-RU" sz="1050" u="none" strike="noStrike" dirty="0" smtClean="0">
                          <a:effectLst/>
                        </a:rPr>
                        <a:t>2</a:t>
                      </a:r>
                      <a:r>
                        <a:rPr lang="en-US" sz="1050" u="none" strike="noStrike" dirty="0" smtClean="0">
                          <a:effectLst/>
                        </a:rPr>
                        <a:t>6</a:t>
                      </a:r>
                      <a:endParaRPr lang="ru-RU" sz="1050" b="0" i="0" u="none" strike="noStrike" dirty="0">
                        <a:solidFill>
                          <a:srgbClr val="000000"/>
                        </a:solidFill>
                        <a:effectLst/>
                        <a:latin typeface="Calibri" panose="020F0502020204030204" pitchFamily="34" charset="0"/>
                      </a:endParaRPr>
                    </a:p>
                  </a:txBody>
                  <a:tcPr marL="4604" marR="4604" marT="4604" marB="0" anchor="b"/>
                </a:tc>
                <a:tc>
                  <a:txBody>
                    <a:bodyPr/>
                    <a:lstStyle/>
                    <a:p>
                      <a:pPr marL="72000" algn="l" fontAlgn="ctr"/>
                      <a:r>
                        <a:rPr lang="ru-RU" sz="1100" u="none" strike="noStrike" dirty="0" err="1">
                          <a:effectLst/>
                        </a:rPr>
                        <a:t>Муслюмовский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100" u="none" strike="noStrike">
                          <a:effectLst/>
                        </a:rPr>
                        <a:t>3500</a:t>
                      </a:r>
                      <a:endParaRPr lang="ru-RU" sz="1100" b="0" i="0" u="none" strike="noStrike">
                        <a:solidFill>
                          <a:srgbClr val="000000"/>
                        </a:solidFill>
                        <a:effectLst/>
                        <a:latin typeface="Times New Roman" panose="02020603050405020304" pitchFamily="18" charset="0"/>
                      </a:endParaRPr>
                    </a:p>
                  </a:txBody>
                  <a:tcPr marL="4604" marR="4604" marT="4604" marB="0" anchor="ctr"/>
                </a:tc>
                <a:tc>
                  <a:txBody>
                    <a:bodyPr/>
                    <a:lstStyle/>
                    <a:p>
                      <a:pPr algn="r" fontAlgn="ctr"/>
                      <a:r>
                        <a:rPr lang="ru-RU" sz="1050" u="none" strike="noStrike" dirty="0">
                          <a:effectLst/>
                        </a:rPr>
                        <a:t>3500</a:t>
                      </a:r>
                      <a:endParaRPr lang="ru-RU" sz="1050" b="0" i="0" u="none" strike="noStrike" dirty="0">
                        <a:solidFill>
                          <a:srgbClr val="000000"/>
                        </a:solidFill>
                        <a:effectLst/>
                        <a:latin typeface="Calibri" panose="020F0502020204030204" pitchFamily="34" charset="0"/>
                      </a:endParaRPr>
                    </a:p>
                  </a:txBody>
                  <a:tcPr marL="4604" marR="4604" marT="4604" marB="0" anchor="ctr"/>
                </a:tc>
                <a:extLst>
                  <a:ext uri="{0D108BD9-81ED-4DB2-BD59-A6C34878D82A}">
                    <a16:rowId xmlns="" xmlns:a16="http://schemas.microsoft.com/office/drawing/2014/main" val="2200030552"/>
                  </a:ext>
                </a:extLst>
              </a:tr>
            </a:tbl>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3172333800"/>
              </p:ext>
            </p:extLst>
          </p:nvPr>
        </p:nvGraphicFramePr>
        <p:xfrm>
          <a:off x="5947508" y="1344218"/>
          <a:ext cx="5517659" cy="3227118"/>
        </p:xfrm>
        <a:graphic>
          <a:graphicData uri="http://schemas.openxmlformats.org/drawingml/2006/table">
            <a:tbl>
              <a:tblPr bandRow="1">
                <a:tableStyleId>{E8B1032C-EA38-4F05-BA0D-38AFFFC7BED3}</a:tableStyleId>
              </a:tblPr>
              <a:tblGrid>
                <a:gridCol w="285476">
                  <a:extLst>
                    <a:ext uri="{9D8B030D-6E8A-4147-A177-3AD203B41FA5}">
                      <a16:colId xmlns="" xmlns:a16="http://schemas.microsoft.com/office/drawing/2014/main" val="1523859290"/>
                    </a:ext>
                  </a:extLst>
                </a:gridCol>
                <a:gridCol w="2752754">
                  <a:extLst>
                    <a:ext uri="{9D8B030D-6E8A-4147-A177-3AD203B41FA5}">
                      <a16:colId xmlns="" xmlns:a16="http://schemas.microsoft.com/office/drawing/2014/main" val="1170131864"/>
                    </a:ext>
                  </a:extLst>
                </a:gridCol>
                <a:gridCol w="1160585">
                  <a:extLst>
                    <a:ext uri="{9D8B030D-6E8A-4147-A177-3AD203B41FA5}">
                      <a16:colId xmlns="" xmlns:a16="http://schemas.microsoft.com/office/drawing/2014/main" val="3772174019"/>
                    </a:ext>
                  </a:extLst>
                </a:gridCol>
                <a:gridCol w="1318844">
                  <a:extLst>
                    <a:ext uri="{9D8B030D-6E8A-4147-A177-3AD203B41FA5}">
                      <a16:colId xmlns="" xmlns:a16="http://schemas.microsoft.com/office/drawing/2014/main" val="1470440306"/>
                    </a:ext>
                  </a:extLst>
                </a:gridCol>
              </a:tblGrid>
              <a:tr h="355553">
                <a:tc>
                  <a:txBody>
                    <a:bodyPr/>
                    <a:lstStyle/>
                    <a:p>
                      <a:pPr algn="ctr" fontAlgn="ctr"/>
                      <a:r>
                        <a:rPr lang="ru-RU" sz="1050" u="none" strike="noStrike" dirty="0">
                          <a:effectLst/>
                        </a:rPr>
                        <a:t>№ п/п</a:t>
                      </a:r>
                      <a:endParaRPr lang="ru-RU" sz="1050" b="0" i="0" u="none" strike="noStrike" dirty="0">
                        <a:solidFill>
                          <a:srgbClr val="000000"/>
                        </a:solidFill>
                        <a:effectLst/>
                        <a:latin typeface="Calibri" panose="020F0502020204030204" pitchFamily="34" charset="0"/>
                      </a:endParaRPr>
                    </a:p>
                  </a:txBody>
                  <a:tcPr marL="4604" marR="4604" marT="4604" marB="0" anchor="ctr"/>
                </a:tc>
                <a:tc>
                  <a:txBody>
                    <a:bodyPr/>
                    <a:lstStyle/>
                    <a:p>
                      <a:pPr algn="ctr" fontAlgn="ctr"/>
                      <a:r>
                        <a:rPr lang="ru-RU" sz="1100" u="none" strike="noStrike" dirty="0" smtClean="0">
                          <a:effectLst/>
                        </a:rPr>
                        <a:t>Район</a:t>
                      </a:r>
                      <a:endParaRPr lang="ru-RU" sz="1100" b="0" i="0" u="none" strike="noStrike" dirty="0">
                        <a:solidFill>
                          <a:srgbClr val="000000"/>
                        </a:solidFill>
                        <a:effectLst/>
                        <a:latin typeface="Calibri" panose="020F0502020204030204" pitchFamily="34" charset="0"/>
                      </a:endParaRPr>
                    </a:p>
                  </a:txBody>
                  <a:tcPr marL="4604" marR="4604" marT="4604" marB="0" anchor="ctr"/>
                </a:tc>
                <a:tc>
                  <a:txBody>
                    <a:bodyPr/>
                    <a:lstStyle/>
                    <a:p>
                      <a:pPr algn="ctr" fontAlgn="ctr"/>
                      <a:r>
                        <a:rPr lang="ru-RU" sz="1100" u="none" strike="noStrike">
                          <a:effectLst/>
                        </a:rPr>
                        <a:t>План</a:t>
                      </a:r>
                      <a:endParaRPr lang="ru-RU" sz="1100" b="0" i="0" u="none" strike="noStrike">
                        <a:solidFill>
                          <a:srgbClr val="000000"/>
                        </a:solidFill>
                        <a:effectLst/>
                        <a:latin typeface="Calibri" panose="020F0502020204030204" pitchFamily="34" charset="0"/>
                      </a:endParaRPr>
                    </a:p>
                  </a:txBody>
                  <a:tcPr marL="4604" marR="4604" marT="4604" marB="0" anchor="ctr"/>
                </a:tc>
                <a:tc>
                  <a:txBody>
                    <a:bodyPr/>
                    <a:lstStyle/>
                    <a:p>
                      <a:pPr algn="ctr" fontAlgn="ctr"/>
                      <a:r>
                        <a:rPr lang="ru-RU" sz="1050" u="none" strike="noStrike" dirty="0">
                          <a:effectLst/>
                        </a:rPr>
                        <a:t>Выполнение</a:t>
                      </a:r>
                      <a:endParaRPr lang="ru-RU" sz="1050" b="0" i="0" u="none" strike="noStrike" dirty="0">
                        <a:solidFill>
                          <a:srgbClr val="000000"/>
                        </a:solidFill>
                        <a:effectLst/>
                        <a:latin typeface="Calibri" panose="020F0502020204030204" pitchFamily="34" charset="0"/>
                      </a:endParaRPr>
                    </a:p>
                  </a:txBody>
                  <a:tcPr marL="4604" marR="4604" marT="4604" marB="0" anchor="ctr"/>
                </a:tc>
                <a:extLst>
                  <a:ext uri="{0D108BD9-81ED-4DB2-BD59-A6C34878D82A}">
                    <a16:rowId xmlns="" xmlns:a16="http://schemas.microsoft.com/office/drawing/2014/main" val="909646770"/>
                  </a:ext>
                </a:extLst>
              </a:tr>
              <a:tr h="206800">
                <a:tc>
                  <a:txBody>
                    <a:bodyPr/>
                    <a:lstStyle/>
                    <a:p>
                      <a:pPr algn="ctr" fontAlgn="b"/>
                      <a:r>
                        <a:rPr lang="ru-RU" sz="1100" u="none" strike="noStrike" dirty="0" smtClean="0">
                          <a:effectLst/>
                        </a:rPr>
                        <a:t>2</a:t>
                      </a:r>
                      <a:r>
                        <a:rPr lang="en-US" sz="1100" u="none" strike="noStrike" dirty="0" smtClean="0">
                          <a:effectLst/>
                        </a:rPr>
                        <a:t>7</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100" u="none" strike="noStrike" dirty="0">
                          <a:effectLst/>
                        </a:rPr>
                        <a:t>Набережные Челны </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effectLst/>
                        </a:rPr>
                        <a:t>300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effectLst/>
                        </a:rPr>
                        <a:t>828</a:t>
                      </a:r>
                      <a:endParaRPr lang="ru-R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256971316"/>
                  </a:ext>
                </a:extLst>
              </a:tr>
              <a:tr h="206800">
                <a:tc>
                  <a:txBody>
                    <a:bodyPr/>
                    <a:lstStyle/>
                    <a:p>
                      <a:pPr algn="ctr" fontAlgn="b"/>
                      <a:r>
                        <a:rPr lang="ru-RU" sz="1100" u="none" strike="noStrike" dirty="0" smtClean="0">
                          <a:effectLst/>
                        </a:rPr>
                        <a:t>2</a:t>
                      </a:r>
                      <a:r>
                        <a:rPr lang="en-US" sz="1100" u="none" strike="noStrike" dirty="0" smtClean="0">
                          <a:effectLst/>
                        </a:rPr>
                        <a:t>8</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100" u="none" strike="noStrike" dirty="0">
                          <a:effectLst/>
                        </a:rPr>
                        <a:t>Набережные Челны (арх. по л/с)</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1261</a:t>
                      </a:r>
                      <a:endParaRPr lang="ru-RU"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1428</a:t>
                      </a:r>
                      <a:endParaRPr lang="ru-RU"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731340163"/>
                  </a:ext>
                </a:extLst>
              </a:tr>
              <a:tr h="206800">
                <a:tc>
                  <a:txBody>
                    <a:bodyPr/>
                    <a:lstStyle/>
                    <a:p>
                      <a:pPr algn="ctr" fontAlgn="b"/>
                      <a:r>
                        <a:rPr lang="en-US" sz="1100" b="0" i="0" u="none" strike="noStrike" dirty="0" smtClean="0">
                          <a:solidFill>
                            <a:schemeClr val="tx1"/>
                          </a:solidFill>
                          <a:effectLst/>
                          <a:latin typeface="+mn-lt"/>
                        </a:rPr>
                        <a:t>29</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100" u="none" strike="noStrike" dirty="0" err="1">
                          <a:effectLst/>
                        </a:rPr>
                        <a:t>Новошешминский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1599</a:t>
                      </a:r>
                      <a:endParaRPr lang="ru-RU"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1599</a:t>
                      </a:r>
                      <a:endParaRPr lang="ru-RU"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2845843172"/>
                  </a:ext>
                </a:extLst>
              </a:tr>
              <a:tr h="206800">
                <a:tc>
                  <a:txBody>
                    <a:bodyPr/>
                    <a:lstStyle/>
                    <a:p>
                      <a:pPr algn="ctr" fontAlgn="b"/>
                      <a:r>
                        <a:rPr lang="en-US" sz="1100" b="0" i="0" u="none" strike="noStrike" dirty="0" smtClean="0">
                          <a:solidFill>
                            <a:schemeClr val="tx1"/>
                          </a:solidFill>
                          <a:effectLst/>
                          <a:latin typeface="+mn-lt"/>
                        </a:rPr>
                        <a:t>30</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100" u="none" strike="noStrike" dirty="0" err="1">
                          <a:effectLst/>
                        </a:rPr>
                        <a:t>Пестречинский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2100</a:t>
                      </a:r>
                      <a:endParaRPr lang="ru-RU"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2100</a:t>
                      </a:r>
                      <a:endParaRPr lang="ru-RU"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263502407"/>
                  </a:ext>
                </a:extLst>
              </a:tr>
              <a:tr h="206800">
                <a:tc>
                  <a:txBody>
                    <a:bodyPr/>
                    <a:lstStyle/>
                    <a:p>
                      <a:pPr algn="ctr" fontAlgn="b"/>
                      <a:r>
                        <a:rPr lang="ru-RU" sz="1100" u="none" strike="noStrike" dirty="0" smtClean="0">
                          <a:effectLst/>
                        </a:rPr>
                        <a:t>3</a:t>
                      </a:r>
                      <a:r>
                        <a:rPr lang="en-US" sz="1100" u="none" strike="noStrike" dirty="0" smtClean="0">
                          <a:effectLst/>
                        </a:rPr>
                        <a:t>1</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100" u="none" strike="noStrike" dirty="0">
                          <a:effectLst/>
                        </a:rPr>
                        <a:t>Рыбно-</a:t>
                      </a:r>
                      <a:r>
                        <a:rPr lang="ru-RU" sz="1100" u="none" strike="noStrike" dirty="0" err="1">
                          <a:effectLst/>
                        </a:rPr>
                        <a:t>Слободский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effectLst/>
                        </a:rPr>
                        <a:t>800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828</a:t>
                      </a:r>
                      <a:endParaRPr lang="ru-RU"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660142619"/>
                  </a:ext>
                </a:extLst>
              </a:tr>
              <a:tr h="206800">
                <a:tc>
                  <a:txBody>
                    <a:bodyPr/>
                    <a:lstStyle/>
                    <a:p>
                      <a:pPr algn="ctr" fontAlgn="b"/>
                      <a:r>
                        <a:rPr lang="ru-RU" sz="1100" u="none" strike="noStrike" dirty="0" smtClean="0">
                          <a:effectLst/>
                        </a:rPr>
                        <a:t>3</a:t>
                      </a:r>
                      <a:r>
                        <a:rPr lang="en-US" sz="1100" u="none" strike="noStrike" dirty="0" smtClean="0">
                          <a:effectLst/>
                        </a:rPr>
                        <a:t>2</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100" u="none" strike="noStrike" dirty="0">
                          <a:effectLst/>
                        </a:rPr>
                        <a:t>Сабинский </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effectLst/>
                        </a:rPr>
                        <a:t>95</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95</a:t>
                      </a:r>
                      <a:endParaRPr lang="ru-RU"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26569085"/>
                  </a:ext>
                </a:extLst>
              </a:tr>
              <a:tr h="206800">
                <a:tc>
                  <a:txBody>
                    <a:bodyPr/>
                    <a:lstStyle/>
                    <a:p>
                      <a:pPr algn="ctr" fontAlgn="b"/>
                      <a:r>
                        <a:rPr lang="ru-RU" sz="1100" u="none" strike="noStrike" dirty="0" smtClean="0">
                          <a:effectLst/>
                        </a:rPr>
                        <a:t>3</a:t>
                      </a:r>
                      <a:r>
                        <a:rPr lang="en-US" sz="1100" u="none" strike="noStrike" dirty="0" smtClean="0">
                          <a:effectLst/>
                        </a:rPr>
                        <a:t>3</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100" u="none" strike="noStrike" dirty="0" err="1">
                          <a:effectLst/>
                        </a:rPr>
                        <a:t>Сармановский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effectLst/>
                        </a:rPr>
                        <a:t>1308</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1318</a:t>
                      </a:r>
                      <a:endParaRPr lang="ru-RU"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3247941480"/>
                  </a:ext>
                </a:extLst>
              </a:tr>
              <a:tr h="206800">
                <a:tc>
                  <a:txBody>
                    <a:bodyPr/>
                    <a:lstStyle/>
                    <a:p>
                      <a:pPr algn="ctr" fontAlgn="b"/>
                      <a:r>
                        <a:rPr lang="ru-RU" sz="1100" u="none" strike="noStrike" dirty="0" smtClean="0">
                          <a:effectLst/>
                        </a:rPr>
                        <a:t>3</a:t>
                      </a:r>
                      <a:r>
                        <a:rPr lang="en-US" sz="1100" u="none" strike="noStrike" dirty="0" smtClean="0">
                          <a:effectLst/>
                        </a:rPr>
                        <a:t>4</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100" u="none" strike="noStrike" dirty="0">
                          <a:effectLst/>
                        </a:rPr>
                        <a:t>Спасский </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1608</a:t>
                      </a:r>
                      <a:endParaRPr lang="ru-RU"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effectLst/>
                        </a:rPr>
                        <a:t>1608</a:t>
                      </a:r>
                      <a:endParaRPr lang="ru-R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2338904291"/>
                  </a:ext>
                </a:extLst>
              </a:tr>
              <a:tr h="206800">
                <a:tc>
                  <a:txBody>
                    <a:bodyPr/>
                    <a:lstStyle/>
                    <a:p>
                      <a:pPr algn="ctr" fontAlgn="b"/>
                      <a:r>
                        <a:rPr lang="ru-RU" sz="1100" u="none" strike="noStrike" dirty="0" smtClean="0">
                          <a:effectLst/>
                        </a:rPr>
                        <a:t>3</a:t>
                      </a:r>
                      <a:r>
                        <a:rPr lang="en-US" sz="1100" u="none" strike="noStrike" dirty="0" smtClean="0">
                          <a:effectLst/>
                        </a:rPr>
                        <a:t>5</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100" u="none" strike="noStrike" dirty="0" err="1">
                          <a:effectLst/>
                        </a:rPr>
                        <a:t>Тетюшский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800</a:t>
                      </a:r>
                      <a:endParaRPr lang="ru-RU"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effectLst/>
                        </a:rPr>
                        <a:t>2602</a:t>
                      </a:r>
                      <a:endParaRPr lang="ru-R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3434398645"/>
                  </a:ext>
                </a:extLst>
              </a:tr>
              <a:tr h="206800">
                <a:tc>
                  <a:txBody>
                    <a:bodyPr/>
                    <a:lstStyle/>
                    <a:p>
                      <a:pPr algn="ctr" fontAlgn="b"/>
                      <a:r>
                        <a:rPr lang="ru-RU" sz="1100" u="none" strike="noStrike" dirty="0" smtClean="0">
                          <a:effectLst/>
                        </a:rPr>
                        <a:t>3</a:t>
                      </a:r>
                      <a:r>
                        <a:rPr lang="en-US" sz="1100" u="none" strike="noStrike" dirty="0" smtClean="0">
                          <a:effectLst/>
                        </a:rPr>
                        <a:t>6</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100" u="none" strike="noStrike" dirty="0">
                          <a:effectLst/>
                        </a:rPr>
                        <a:t>Тукаевский </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394</a:t>
                      </a:r>
                      <a:endParaRPr lang="ru-RU"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effectLst/>
                        </a:rPr>
                        <a:t>597</a:t>
                      </a:r>
                      <a:endParaRPr lang="ru-R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3708311050"/>
                  </a:ext>
                </a:extLst>
              </a:tr>
              <a:tr h="206800">
                <a:tc>
                  <a:txBody>
                    <a:bodyPr/>
                    <a:lstStyle/>
                    <a:p>
                      <a:pPr algn="ctr" fontAlgn="b"/>
                      <a:r>
                        <a:rPr lang="ru-RU" sz="1100" u="none" strike="noStrike" dirty="0" smtClean="0">
                          <a:effectLst/>
                        </a:rPr>
                        <a:t>3</a:t>
                      </a:r>
                      <a:r>
                        <a:rPr lang="en-US" sz="1100" u="none" strike="noStrike" dirty="0" smtClean="0">
                          <a:effectLst/>
                        </a:rPr>
                        <a:t>7</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100" u="none" strike="noStrike" dirty="0" err="1">
                          <a:effectLst/>
                        </a:rPr>
                        <a:t>Тюлячинский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811</a:t>
                      </a:r>
                      <a:endParaRPr lang="ru-RU"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effectLst/>
                        </a:rPr>
                        <a:t>811</a:t>
                      </a:r>
                      <a:endParaRPr lang="ru-R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3383124227"/>
                  </a:ext>
                </a:extLst>
              </a:tr>
              <a:tr h="206800">
                <a:tc>
                  <a:txBody>
                    <a:bodyPr/>
                    <a:lstStyle/>
                    <a:p>
                      <a:pPr algn="ctr" fontAlgn="b"/>
                      <a:r>
                        <a:rPr lang="en-US" sz="1100" b="0" i="0" u="none" strike="noStrike" dirty="0" smtClean="0">
                          <a:solidFill>
                            <a:schemeClr val="tx1"/>
                          </a:solidFill>
                          <a:effectLst/>
                          <a:latin typeface="+mn-lt"/>
                        </a:rPr>
                        <a:t>38</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100" u="none" strike="noStrike" dirty="0" err="1">
                          <a:effectLst/>
                        </a:rPr>
                        <a:t>Черемшанский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476</a:t>
                      </a:r>
                      <a:endParaRPr lang="ru-RU"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effectLst/>
                        </a:rPr>
                        <a:t>1055</a:t>
                      </a:r>
                      <a:endParaRPr lang="ru-R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3497791109"/>
                  </a:ext>
                </a:extLst>
              </a:tr>
              <a:tr h="183165">
                <a:tc>
                  <a:txBody>
                    <a:bodyPr/>
                    <a:lstStyle/>
                    <a:p>
                      <a:pPr algn="ctr" fontAlgn="b"/>
                      <a:r>
                        <a:rPr lang="en-US" sz="1100" b="0" i="0" u="none" strike="noStrike" dirty="0" smtClean="0">
                          <a:solidFill>
                            <a:schemeClr val="tx1"/>
                          </a:solidFill>
                          <a:effectLst/>
                          <a:latin typeface="+mn-lt"/>
                        </a:rPr>
                        <a:t>39</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100" u="none" strike="noStrike" dirty="0" err="1">
                          <a:effectLst/>
                        </a:rPr>
                        <a:t>Чистопольский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2957</a:t>
                      </a:r>
                      <a:endParaRPr lang="ru-RU"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effectLst/>
                        </a:rPr>
                        <a:t>3127/175</a:t>
                      </a:r>
                      <a:endParaRPr lang="ru-R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438970048"/>
                  </a:ext>
                </a:extLst>
              </a:tr>
              <a:tr h="206800">
                <a:tc>
                  <a:txBody>
                    <a:bodyPr/>
                    <a:lstStyle/>
                    <a:p>
                      <a:pPr algn="ctr" fontAlgn="b"/>
                      <a:r>
                        <a:rPr lang="ru-RU" sz="1100" u="none" strike="noStrike" dirty="0" smtClean="0">
                          <a:effectLst/>
                        </a:rPr>
                        <a:t>4</a:t>
                      </a:r>
                      <a:r>
                        <a:rPr lang="en-US" sz="1100" u="none" strike="noStrike" dirty="0" smtClean="0">
                          <a:effectLst/>
                        </a:rPr>
                        <a:t>0</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100" u="none" strike="noStrike" dirty="0" err="1">
                          <a:effectLst/>
                        </a:rPr>
                        <a:t>Ютазинский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effectLst/>
                        </a:rPr>
                        <a:t>500</a:t>
                      </a:r>
                      <a:endParaRPr lang="ru-RU"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effectLst/>
                        </a:rPr>
                        <a:t>500</a:t>
                      </a:r>
                      <a:endParaRPr lang="ru-R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400430207"/>
                  </a:ext>
                </a:extLst>
              </a:tr>
            </a:tbl>
          </a:graphicData>
        </a:graphic>
      </p:graphicFrame>
      <p:sp>
        <p:nvSpPr>
          <p:cNvPr id="9" name="Прямоугольник 8"/>
          <p:cNvSpPr/>
          <p:nvPr/>
        </p:nvSpPr>
        <p:spPr>
          <a:xfrm>
            <a:off x="5947506" y="4645887"/>
            <a:ext cx="5097135" cy="307777"/>
          </a:xfrm>
          <a:prstGeom prst="rect">
            <a:avLst/>
          </a:prstGeom>
        </p:spPr>
        <p:txBody>
          <a:bodyPr wrap="square">
            <a:spAutoFit/>
          </a:bodyPr>
          <a:lstStyle/>
          <a:p>
            <a:pPr fontAlgn="ctr"/>
            <a:r>
              <a:rPr lang="ru-RU" sz="1400" dirty="0" smtClean="0">
                <a:solidFill>
                  <a:srgbClr val="FF0000"/>
                </a:solidFill>
              </a:rPr>
              <a:t>Муниципальные архивы, не выполнившие показатели</a:t>
            </a:r>
            <a:endParaRPr lang="ru-RU" sz="1400" dirty="0">
              <a:solidFill>
                <a:srgbClr val="FF0000"/>
              </a:solidFill>
              <a:latin typeface="Calibri" panose="020F0502020204030204" pitchFamily="34" charset="0"/>
            </a:endParaRPr>
          </a:p>
        </p:txBody>
      </p:sp>
    </p:spTree>
    <p:extLst>
      <p:ext uri="{BB962C8B-B14F-4D97-AF65-F5344CB8AC3E}">
        <p14:creationId xmlns:p14="http://schemas.microsoft.com/office/powerpoint/2010/main" val="42559880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98010" y="69008"/>
            <a:ext cx="11218985" cy="523220"/>
          </a:xfrm>
          <a:prstGeom prst="rect">
            <a:avLst/>
          </a:prstGeom>
        </p:spPr>
        <p:txBody>
          <a:bodyPr wrap="square">
            <a:spAutoFit/>
          </a:bodyPr>
          <a:lstStyle/>
          <a:p>
            <a:pPr algn="ctr"/>
            <a:r>
              <a:rPr lang="ru-RU" sz="2800" spc="100" dirty="0">
                <a:solidFill>
                  <a:schemeClr val="accent5">
                    <a:lumMod val="75000"/>
                  </a:schemeClr>
                </a:solidFill>
                <a:latin typeface="Arial Narrow" panose="020B0606020202030204" pitchFamily="34" charset="0"/>
              </a:rPr>
              <a:t>Выполнение плановых показателей </a:t>
            </a:r>
            <a:r>
              <a:rPr lang="ru-RU" sz="2800" spc="100" dirty="0" smtClean="0">
                <a:solidFill>
                  <a:schemeClr val="accent5">
                    <a:lumMod val="75000"/>
                  </a:schemeClr>
                </a:solidFill>
                <a:latin typeface="Arial Narrow" panose="020B0606020202030204" pitchFamily="34" charset="0"/>
              </a:rPr>
              <a:t>муниципальными архивами </a:t>
            </a:r>
            <a:endParaRPr lang="ru-RU" sz="2800" spc="100" dirty="0">
              <a:solidFill>
                <a:schemeClr val="accent5">
                  <a:lumMod val="75000"/>
                </a:schemeClr>
              </a:solidFill>
              <a:latin typeface="Arial Narrow" panose="020B0606020202030204" pitchFamily="34" charset="0"/>
            </a:endParaRPr>
          </a:p>
        </p:txBody>
      </p:sp>
      <p:sp>
        <p:nvSpPr>
          <p:cNvPr id="5" name="Скругленный прямоугольник 4"/>
          <p:cNvSpPr/>
          <p:nvPr/>
        </p:nvSpPr>
        <p:spPr>
          <a:xfrm>
            <a:off x="863148" y="671724"/>
            <a:ext cx="10457454" cy="442674"/>
          </a:xfrm>
          <a:prstGeom prst="roundRect">
            <a:avLst/>
          </a:prstGeom>
          <a:ln/>
        </p:spPr>
        <p:style>
          <a:lnRef idx="0">
            <a:schemeClr val="accent5"/>
          </a:lnRef>
          <a:fillRef idx="3">
            <a:schemeClr val="accent5"/>
          </a:fillRef>
          <a:effectRef idx="3">
            <a:schemeClr val="accent5"/>
          </a:effectRef>
          <a:fontRef idx="minor">
            <a:schemeClr val="lt1"/>
          </a:fontRef>
        </p:style>
        <p:txBody>
          <a:bodyPr wrap="square">
            <a:spAutoFit/>
          </a:bodyPr>
          <a:lstStyle/>
          <a:p>
            <a:pPr algn="ctr" fontAlgn="ctr"/>
            <a:r>
              <a:rPr lang="ru-RU" sz="2000" dirty="0" smtClean="0">
                <a:latin typeface="Arial" panose="020B0604020202020204" pitchFamily="34" charset="0"/>
                <a:cs typeface="Arial" panose="020B0604020202020204" pitchFamily="34" charset="0"/>
              </a:rPr>
              <a:t>Прием </a:t>
            </a:r>
            <a:r>
              <a:rPr lang="ru-RU" sz="2000" dirty="0">
                <a:latin typeface="Arial" panose="020B0604020202020204" pitchFamily="34" charset="0"/>
                <a:cs typeface="Arial" panose="020B0604020202020204" pitchFamily="34" charset="0"/>
              </a:rPr>
              <a:t>аудиовизуальных документов </a:t>
            </a:r>
            <a:r>
              <a:rPr lang="ru-RU" sz="2000" dirty="0" smtClean="0">
                <a:latin typeface="Arial" panose="020B0604020202020204" pitchFamily="34" charset="0"/>
                <a:cs typeface="Arial" panose="020B0604020202020204" pitchFamily="34" charset="0"/>
              </a:rPr>
              <a:t>в 2019 году</a:t>
            </a:r>
            <a:endParaRPr lang="ru-RU" sz="2000" dirty="0">
              <a:solidFill>
                <a:srgbClr val="000000"/>
              </a:solidFill>
              <a:latin typeface="Arial" panose="020B0604020202020204" pitchFamily="34" charset="0"/>
              <a:cs typeface="Arial" panose="020B0604020202020204" pitchFamily="34" charset="0"/>
            </a:endParaRPr>
          </a:p>
        </p:txBody>
      </p:sp>
      <p:sp>
        <p:nvSpPr>
          <p:cNvPr id="9" name="Прямоугольник 8"/>
          <p:cNvSpPr/>
          <p:nvPr/>
        </p:nvSpPr>
        <p:spPr>
          <a:xfrm>
            <a:off x="6265484" y="3874554"/>
            <a:ext cx="5097135" cy="307777"/>
          </a:xfrm>
          <a:prstGeom prst="rect">
            <a:avLst/>
          </a:prstGeom>
        </p:spPr>
        <p:txBody>
          <a:bodyPr wrap="square">
            <a:spAutoFit/>
          </a:bodyPr>
          <a:lstStyle/>
          <a:p>
            <a:pPr fontAlgn="ctr"/>
            <a:r>
              <a:rPr lang="ru-RU" sz="1400" dirty="0" smtClean="0">
                <a:solidFill>
                  <a:srgbClr val="FF0000"/>
                </a:solidFill>
              </a:rPr>
              <a:t>Муниципальные архивы, не выполнившие показатели</a:t>
            </a:r>
            <a:endParaRPr lang="ru-RU" sz="1400" dirty="0">
              <a:solidFill>
                <a:srgbClr val="FF0000"/>
              </a:solidFill>
              <a:latin typeface="Calibri" panose="020F050202020403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596426650"/>
              </p:ext>
            </p:extLst>
          </p:nvPr>
        </p:nvGraphicFramePr>
        <p:xfrm>
          <a:off x="6307502" y="4226768"/>
          <a:ext cx="5013100" cy="2377891"/>
        </p:xfrm>
        <a:graphic>
          <a:graphicData uri="http://schemas.openxmlformats.org/drawingml/2006/table">
            <a:tbl>
              <a:tblPr bandRow="1">
                <a:tableStyleId>{5DA37D80-6434-44D0-A028-1B22A696006F}</a:tableStyleId>
              </a:tblPr>
              <a:tblGrid>
                <a:gridCol w="339483">
                  <a:extLst>
                    <a:ext uri="{9D8B030D-6E8A-4147-A177-3AD203B41FA5}">
                      <a16:colId xmlns="" xmlns:a16="http://schemas.microsoft.com/office/drawing/2014/main" val="2547054679"/>
                    </a:ext>
                  </a:extLst>
                </a:gridCol>
                <a:gridCol w="2743200">
                  <a:extLst>
                    <a:ext uri="{9D8B030D-6E8A-4147-A177-3AD203B41FA5}">
                      <a16:colId xmlns="" xmlns:a16="http://schemas.microsoft.com/office/drawing/2014/main" val="147449597"/>
                    </a:ext>
                  </a:extLst>
                </a:gridCol>
                <a:gridCol w="984738">
                  <a:extLst>
                    <a:ext uri="{9D8B030D-6E8A-4147-A177-3AD203B41FA5}">
                      <a16:colId xmlns="" xmlns:a16="http://schemas.microsoft.com/office/drawing/2014/main" val="3750427062"/>
                    </a:ext>
                  </a:extLst>
                </a:gridCol>
                <a:gridCol w="945679">
                  <a:extLst>
                    <a:ext uri="{9D8B030D-6E8A-4147-A177-3AD203B41FA5}">
                      <a16:colId xmlns="" xmlns:a16="http://schemas.microsoft.com/office/drawing/2014/main" val="1973157493"/>
                    </a:ext>
                  </a:extLst>
                </a:gridCol>
              </a:tblGrid>
              <a:tr h="399403">
                <a:tc>
                  <a:txBody>
                    <a:bodyPr/>
                    <a:lstStyle/>
                    <a:p>
                      <a:pPr algn="ctr" fontAlgn="ctr"/>
                      <a:r>
                        <a:rPr lang="ru-RU" sz="1100" u="none" strike="noStrike" dirty="0">
                          <a:effectLst/>
                        </a:rPr>
                        <a:t>№ п/п</a:t>
                      </a:r>
                      <a:endParaRPr lang="ru-R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ru-RU" sz="1200" u="none" strike="noStrike" dirty="0">
                          <a:effectLst/>
                        </a:rPr>
                        <a:t>Район</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u="none" strike="noStrike" dirty="0" smtClean="0">
                          <a:effectLst/>
                        </a:rPr>
                        <a:t>План</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u="none" strike="noStrike" dirty="0" smtClean="0">
                          <a:effectLst/>
                        </a:rPr>
                        <a:t>Выполнение</a:t>
                      </a:r>
                      <a:endParaRPr lang="ru-R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3075266324"/>
                  </a:ext>
                </a:extLst>
              </a:tr>
              <a:tr h="219832">
                <a:tc>
                  <a:txBody>
                    <a:bodyPr/>
                    <a:lstStyle/>
                    <a:p>
                      <a:pPr algn="ctr" fontAlgn="b"/>
                      <a:r>
                        <a:rPr lang="ru-RU" sz="1100" u="none" strike="noStrike" dirty="0" smtClean="0">
                          <a:effectLst/>
                        </a:rPr>
                        <a:t>1</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a:effectLst/>
                        </a:rPr>
                        <a:t>Алексеевский</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30</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0</a:t>
                      </a:r>
                      <a:endParaRPr lang="ru-RU"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674802105"/>
                  </a:ext>
                </a:extLst>
              </a:tr>
              <a:tr h="219832">
                <a:tc>
                  <a:txBody>
                    <a:bodyPr/>
                    <a:lstStyle/>
                    <a:p>
                      <a:pPr algn="ctr" fontAlgn="b"/>
                      <a:r>
                        <a:rPr lang="ru-RU" sz="1100" b="0" i="0" u="none" strike="noStrike" dirty="0" smtClean="0">
                          <a:solidFill>
                            <a:schemeClr val="tx1"/>
                          </a:solidFill>
                          <a:effectLst/>
                          <a:latin typeface="+mn-lt"/>
                        </a:rPr>
                        <a:t>2</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a:effectLst/>
                        </a:rPr>
                        <a:t>Дрожжановский</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5</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effectLst/>
                        </a:rPr>
                        <a:t>0</a:t>
                      </a:r>
                      <a:endParaRPr lang="ru-R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846458998"/>
                  </a:ext>
                </a:extLst>
              </a:tr>
              <a:tr h="219832">
                <a:tc>
                  <a:txBody>
                    <a:bodyPr/>
                    <a:lstStyle/>
                    <a:p>
                      <a:pPr algn="ctr" fontAlgn="b"/>
                      <a:r>
                        <a:rPr lang="ru-RU" sz="1100" b="0" i="0" u="none" strike="noStrike" dirty="0" smtClean="0">
                          <a:solidFill>
                            <a:schemeClr val="tx1"/>
                          </a:solidFill>
                          <a:effectLst/>
                          <a:latin typeface="+mn-lt"/>
                        </a:rPr>
                        <a:t>3</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a:effectLst/>
                        </a:rPr>
                        <a:t>Кайбицкий </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5</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0</a:t>
                      </a:r>
                      <a:endParaRPr lang="ru-RU"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628068055"/>
                  </a:ext>
                </a:extLst>
              </a:tr>
              <a:tr h="219832">
                <a:tc>
                  <a:txBody>
                    <a:bodyPr/>
                    <a:lstStyle/>
                    <a:p>
                      <a:pPr algn="ctr" fontAlgn="b"/>
                      <a:r>
                        <a:rPr lang="ru-RU" sz="1100" b="0" i="0" u="none" strike="noStrike" dirty="0" smtClean="0">
                          <a:solidFill>
                            <a:schemeClr val="tx1"/>
                          </a:solidFill>
                          <a:effectLst/>
                          <a:latin typeface="+mn-lt"/>
                        </a:rPr>
                        <a:t>4</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a:effectLst/>
                        </a:rPr>
                        <a:t>Камско-Устьинский </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10</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0</a:t>
                      </a:r>
                      <a:endParaRPr lang="ru-RU"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3757366892"/>
                  </a:ext>
                </a:extLst>
              </a:tr>
              <a:tr h="219832">
                <a:tc>
                  <a:txBody>
                    <a:bodyPr/>
                    <a:lstStyle/>
                    <a:p>
                      <a:pPr algn="ctr" fontAlgn="b"/>
                      <a:r>
                        <a:rPr lang="ru-RU" sz="1100" b="0" i="0" u="none" strike="noStrike" dirty="0" smtClean="0">
                          <a:solidFill>
                            <a:schemeClr val="tx1"/>
                          </a:solidFill>
                          <a:effectLst/>
                          <a:latin typeface="+mn-lt"/>
                        </a:rPr>
                        <a:t>5</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dirty="0" err="1">
                          <a:effectLst/>
                        </a:rPr>
                        <a:t>Мензелинский</a:t>
                      </a:r>
                      <a:r>
                        <a:rPr lang="ru-RU" sz="1200" u="none" strike="noStrike" dirty="0">
                          <a:effectLst/>
                        </a:rPr>
                        <a:t> </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5</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0</a:t>
                      </a:r>
                      <a:endParaRPr lang="ru-RU"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755978132"/>
                  </a:ext>
                </a:extLst>
              </a:tr>
              <a:tr h="219832">
                <a:tc>
                  <a:txBody>
                    <a:bodyPr/>
                    <a:lstStyle/>
                    <a:p>
                      <a:pPr algn="ctr" fontAlgn="b"/>
                      <a:r>
                        <a:rPr lang="ru-RU" sz="1100" b="0" i="0" u="none" strike="noStrike" dirty="0" smtClean="0">
                          <a:solidFill>
                            <a:schemeClr val="tx1"/>
                          </a:solidFill>
                          <a:effectLst/>
                          <a:latin typeface="+mn-lt"/>
                        </a:rPr>
                        <a:t>6</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a:effectLst/>
                        </a:rPr>
                        <a:t>Нижнекамский </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10</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0</a:t>
                      </a:r>
                      <a:endParaRPr lang="ru-RU"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813789725"/>
                  </a:ext>
                </a:extLst>
              </a:tr>
              <a:tr h="219832">
                <a:tc>
                  <a:txBody>
                    <a:bodyPr/>
                    <a:lstStyle/>
                    <a:p>
                      <a:pPr algn="ctr" fontAlgn="b"/>
                      <a:r>
                        <a:rPr lang="ru-RU" sz="1100" b="0" i="0" u="none" strike="noStrike" dirty="0" smtClean="0">
                          <a:solidFill>
                            <a:schemeClr val="tx1"/>
                          </a:solidFill>
                          <a:effectLst/>
                          <a:latin typeface="+mn-lt"/>
                        </a:rPr>
                        <a:t>7</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a:effectLst/>
                        </a:rPr>
                        <a:t>Новошешминский </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20</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0</a:t>
                      </a:r>
                      <a:endParaRPr lang="ru-RU"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4003159922"/>
                  </a:ext>
                </a:extLst>
              </a:tr>
              <a:tr h="219832">
                <a:tc>
                  <a:txBody>
                    <a:bodyPr/>
                    <a:lstStyle/>
                    <a:p>
                      <a:pPr algn="ctr" fontAlgn="b"/>
                      <a:r>
                        <a:rPr lang="ru-RU" sz="1100" b="0" i="0" u="none" strike="noStrike" dirty="0" smtClean="0">
                          <a:solidFill>
                            <a:schemeClr val="tx1"/>
                          </a:solidFill>
                          <a:effectLst/>
                          <a:latin typeface="+mn-lt"/>
                        </a:rPr>
                        <a:t>8</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a:effectLst/>
                        </a:rPr>
                        <a:t>Тетюшский </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100</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86</a:t>
                      </a:r>
                      <a:endParaRPr lang="ru-RU"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4143462616"/>
                  </a:ext>
                </a:extLst>
              </a:tr>
              <a:tr h="219832">
                <a:tc>
                  <a:txBody>
                    <a:bodyPr/>
                    <a:lstStyle/>
                    <a:p>
                      <a:pPr algn="ctr" fontAlgn="b"/>
                      <a:r>
                        <a:rPr lang="ru-RU" sz="1100" b="0" i="0" u="none" strike="noStrike" dirty="0" smtClean="0">
                          <a:solidFill>
                            <a:schemeClr val="tx1"/>
                          </a:solidFill>
                          <a:effectLst/>
                          <a:latin typeface="+mn-lt"/>
                        </a:rPr>
                        <a:t>9</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dirty="0" err="1">
                          <a:effectLst/>
                        </a:rPr>
                        <a:t>Черемшанский</a:t>
                      </a:r>
                      <a:r>
                        <a:rPr lang="ru-RU" sz="1200" u="none" strike="noStrike" dirty="0">
                          <a:effectLst/>
                        </a:rPr>
                        <a:t> </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10</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effectLst/>
                        </a:rPr>
                        <a:t>0</a:t>
                      </a:r>
                      <a:endParaRPr lang="ru-R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475880721"/>
                  </a:ext>
                </a:extLst>
              </a:tr>
            </a:tbl>
          </a:graphicData>
        </a:graphic>
      </p:graphicFrame>
      <p:graphicFrame>
        <p:nvGraphicFramePr>
          <p:cNvPr id="6" name="Таблица 5"/>
          <p:cNvGraphicFramePr>
            <a:graphicFrameLocks noGrp="1"/>
          </p:cNvGraphicFramePr>
          <p:nvPr>
            <p:extLst>
              <p:ext uri="{D42A27DB-BD31-4B8C-83A1-F6EECF244321}">
                <p14:modId xmlns:p14="http://schemas.microsoft.com/office/powerpoint/2010/main" val="1554836310"/>
              </p:ext>
            </p:extLst>
          </p:nvPr>
        </p:nvGraphicFramePr>
        <p:xfrm>
          <a:off x="863148" y="1223001"/>
          <a:ext cx="5309052" cy="5381662"/>
        </p:xfrm>
        <a:graphic>
          <a:graphicData uri="http://schemas.openxmlformats.org/drawingml/2006/table">
            <a:tbl>
              <a:tblPr bandRow="1">
                <a:tableStyleId>{E8B1032C-EA38-4F05-BA0D-38AFFFC7BED3}</a:tableStyleId>
              </a:tblPr>
              <a:tblGrid>
                <a:gridCol w="350190">
                  <a:extLst>
                    <a:ext uri="{9D8B030D-6E8A-4147-A177-3AD203B41FA5}">
                      <a16:colId xmlns="" xmlns:a16="http://schemas.microsoft.com/office/drawing/2014/main" val="2805545831"/>
                    </a:ext>
                  </a:extLst>
                </a:gridCol>
                <a:gridCol w="2971800">
                  <a:extLst>
                    <a:ext uri="{9D8B030D-6E8A-4147-A177-3AD203B41FA5}">
                      <a16:colId xmlns="" xmlns:a16="http://schemas.microsoft.com/office/drawing/2014/main" val="2458414569"/>
                    </a:ext>
                  </a:extLst>
                </a:gridCol>
                <a:gridCol w="756139">
                  <a:extLst>
                    <a:ext uri="{9D8B030D-6E8A-4147-A177-3AD203B41FA5}">
                      <a16:colId xmlns="" xmlns:a16="http://schemas.microsoft.com/office/drawing/2014/main" val="3541126983"/>
                    </a:ext>
                  </a:extLst>
                </a:gridCol>
                <a:gridCol w="1230923">
                  <a:extLst>
                    <a:ext uri="{9D8B030D-6E8A-4147-A177-3AD203B41FA5}">
                      <a16:colId xmlns="" xmlns:a16="http://schemas.microsoft.com/office/drawing/2014/main" val="2554008025"/>
                    </a:ext>
                  </a:extLst>
                </a:gridCol>
              </a:tblGrid>
              <a:tr h="394784">
                <a:tc>
                  <a:txBody>
                    <a:bodyPr/>
                    <a:lstStyle/>
                    <a:p>
                      <a:pPr algn="ctr" fontAlgn="ctr"/>
                      <a:r>
                        <a:rPr lang="ru-RU" sz="1100" u="none" strike="noStrike" dirty="0">
                          <a:effectLst/>
                        </a:rPr>
                        <a:t>№ п/п</a:t>
                      </a:r>
                      <a:endParaRPr lang="ru-RU" sz="1100" b="0" i="0" u="none" strike="noStrike" dirty="0">
                        <a:solidFill>
                          <a:srgbClr val="000000"/>
                        </a:solidFill>
                        <a:effectLst/>
                        <a:latin typeface="Calibri" panose="020F0502020204030204" pitchFamily="34" charset="0"/>
                      </a:endParaRPr>
                    </a:p>
                  </a:txBody>
                  <a:tcPr marL="6831" marR="6831" marT="6831" marB="0" anchor="ctr"/>
                </a:tc>
                <a:tc>
                  <a:txBody>
                    <a:bodyPr/>
                    <a:lstStyle/>
                    <a:p>
                      <a:pPr algn="ctr" fontAlgn="ctr"/>
                      <a:r>
                        <a:rPr lang="ru-RU" sz="1200" u="none" strike="noStrike" dirty="0">
                          <a:effectLst/>
                        </a:rPr>
                        <a:t>Район</a:t>
                      </a:r>
                      <a:endParaRPr lang="ru-RU" sz="1100" b="0" i="0" u="none" strike="noStrike" dirty="0">
                        <a:solidFill>
                          <a:srgbClr val="000000"/>
                        </a:solidFill>
                        <a:effectLst/>
                        <a:latin typeface="Times New Roman" panose="02020603050405020304" pitchFamily="18" charset="0"/>
                      </a:endParaRPr>
                    </a:p>
                  </a:txBody>
                  <a:tcPr marL="6831" marR="6831" marT="6831" marB="0" anchor="ctr"/>
                </a:tc>
                <a:tc>
                  <a:txBody>
                    <a:bodyPr/>
                    <a:lstStyle/>
                    <a:p>
                      <a:pPr algn="ctr" fontAlgn="ctr"/>
                      <a:r>
                        <a:rPr lang="ru-RU" sz="1200" u="none" strike="noStrike" dirty="0" smtClean="0">
                          <a:effectLst/>
                        </a:rPr>
                        <a:t>План</a:t>
                      </a:r>
                      <a:endParaRPr lang="ru-RU" sz="1200" b="0" i="0" u="none" strike="noStrike" dirty="0">
                        <a:solidFill>
                          <a:srgbClr val="000000"/>
                        </a:solidFill>
                        <a:effectLst/>
                        <a:latin typeface="Times New Roman" panose="02020603050405020304" pitchFamily="18" charset="0"/>
                      </a:endParaRPr>
                    </a:p>
                  </a:txBody>
                  <a:tcPr marL="6831" marR="6831" marT="6831" marB="0" anchor="ctr"/>
                </a:tc>
                <a:tc>
                  <a:txBody>
                    <a:bodyPr/>
                    <a:lstStyle/>
                    <a:p>
                      <a:pPr algn="ctr" fontAlgn="ctr"/>
                      <a:r>
                        <a:rPr lang="ru-RU" sz="1200" u="none" strike="noStrike" dirty="0" smtClean="0">
                          <a:effectLst/>
                        </a:rPr>
                        <a:t>Выполнение</a:t>
                      </a:r>
                      <a:endParaRPr lang="ru-RU" sz="1100" b="0" i="0" u="none" strike="noStrike" dirty="0">
                        <a:solidFill>
                          <a:srgbClr val="000000"/>
                        </a:solidFill>
                        <a:effectLst/>
                        <a:latin typeface="Calibri" panose="020F0502020204030204" pitchFamily="34" charset="0"/>
                      </a:endParaRPr>
                    </a:p>
                  </a:txBody>
                  <a:tcPr marL="6831" marR="6831" marT="6831" marB="0" anchor="ctr"/>
                </a:tc>
                <a:extLst>
                  <a:ext uri="{0D108BD9-81ED-4DB2-BD59-A6C34878D82A}">
                    <a16:rowId xmlns="" xmlns:a16="http://schemas.microsoft.com/office/drawing/2014/main" val="2919627596"/>
                  </a:ext>
                </a:extLst>
              </a:tr>
              <a:tr h="197817">
                <a:tc>
                  <a:txBody>
                    <a:bodyPr/>
                    <a:lstStyle/>
                    <a:p>
                      <a:pPr algn="ctr" fontAlgn="b"/>
                      <a:r>
                        <a:rPr lang="ru-RU" sz="1100" u="none" strike="noStrike" dirty="0">
                          <a:effectLst/>
                        </a:rPr>
                        <a:t>1</a:t>
                      </a:r>
                      <a:endParaRPr lang="ru-RU" sz="1100" b="0" i="0" u="none" strike="noStrike" dirty="0">
                        <a:solidFill>
                          <a:srgbClr val="000000"/>
                        </a:solidFill>
                        <a:effectLst/>
                        <a:latin typeface="Calibri" panose="020F0502020204030204" pitchFamily="34" charset="0"/>
                      </a:endParaRPr>
                    </a:p>
                  </a:txBody>
                  <a:tcPr marL="6831" marR="6831" marT="6831" marB="0" anchor="b"/>
                </a:tc>
                <a:tc>
                  <a:txBody>
                    <a:bodyPr/>
                    <a:lstStyle/>
                    <a:p>
                      <a:pPr marL="72000" algn="l" fontAlgn="ctr"/>
                      <a:r>
                        <a:rPr lang="ru-RU" sz="1100" u="none" strike="noStrike">
                          <a:effectLst/>
                        </a:rPr>
                        <a:t>Агрызский</a:t>
                      </a:r>
                      <a:endParaRPr lang="ru-RU" sz="1100" b="0" i="0" u="none" strike="noStrike">
                        <a:solidFill>
                          <a:srgbClr val="000000"/>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effectLst/>
                        </a:rPr>
                        <a:t>5</a:t>
                      </a:r>
                      <a:endParaRPr lang="ru-RU" sz="1100" b="0" i="0" u="none" strike="noStrike">
                        <a:solidFill>
                          <a:srgbClr val="000000"/>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effectLst/>
                        </a:rPr>
                        <a:t>6</a:t>
                      </a:r>
                      <a:endParaRPr lang="ru-RU" sz="1100" b="0" i="0" u="none" strike="noStrike">
                        <a:solidFill>
                          <a:srgbClr val="000000"/>
                        </a:solidFill>
                        <a:effectLst/>
                        <a:latin typeface="Calibri" panose="020F0502020204030204" pitchFamily="34" charset="0"/>
                      </a:endParaRPr>
                    </a:p>
                  </a:txBody>
                  <a:tcPr marL="6831" marR="6831" marT="6831" marB="0" anchor="ctr"/>
                </a:tc>
                <a:extLst>
                  <a:ext uri="{0D108BD9-81ED-4DB2-BD59-A6C34878D82A}">
                    <a16:rowId xmlns="" xmlns:a16="http://schemas.microsoft.com/office/drawing/2014/main" val="1128522404"/>
                  </a:ext>
                </a:extLst>
              </a:tr>
              <a:tr h="181296">
                <a:tc>
                  <a:txBody>
                    <a:bodyPr/>
                    <a:lstStyle/>
                    <a:p>
                      <a:pPr algn="ctr" fontAlgn="b"/>
                      <a:r>
                        <a:rPr lang="ru-RU" sz="1100" u="none" strike="noStrike" dirty="0">
                          <a:effectLst/>
                        </a:rPr>
                        <a:t>2</a:t>
                      </a:r>
                      <a:endParaRPr lang="ru-RU" sz="1100" b="0" i="0" u="none" strike="noStrike" dirty="0">
                        <a:solidFill>
                          <a:srgbClr val="000000"/>
                        </a:solidFill>
                        <a:effectLst/>
                        <a:latin typeface="Calibri" panose="020F0502020204030204" pitchFamily="34" charset="0"/>
                      </a:endParaRPr>
                    </a:p>
                  </a:txBody>
                  <a:tcPr marL="6831" marR="6831" marT="6831" marB="0" anchor="b"/>
                </a:tc>
                <a:tc>
                  <a:txBody>
                    <a:bodyPr/>
                    <a:lstStyle/>
                    <a:p>
                      <a:pPr marL="72000" algn="l" fontAlgn="ctr"/>
                      <a:r>
                        <a:rPr lang="ru-RU" sz="1100" u="none" strike="noStrike">
                          <a:effectLst/>
                        </a:rPr>
                        <a:t>Азнакаевский</a:t>
                      </a:r>
                      <a:endParaRPr lang="ru-RU" sz="1100" b="0" i="0" u="none" strike="noStrike">
                        <a:solidFill>
                          <a:srgbClr val="000000"/>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dirty="0">
                          <a:effectLst/>
                        </a:rPr>
                        <a:t>30</a:t>
                      </a:r>
                      <a:endParaRPr lang="ru-RU" sz="1100" b="0" i="0" u="none" strike="noStrike" dirty="0">
                        <a:solidFill>
                          <a:srgbClr val="000000"/>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effectLst/>
                        </a:rPr>
                        <a:t>31</a:t>
                      </a:r>
                      <a:endParaRPr lang="ru-RU" sz="1100" b="0" i="0" u="none" strike="noStrike">
                        <a:solidFill>
                          <a:srgbClr val="000000"/>
                        </a:solidFill>
                        <a:effectLst/>
                        <a:latin typeface="Calibri" panose="020F0502020204030204" pitchFamily="34" charset="0"/>
                      </a:endParaRPr>
                    </a:p>
                  </a:txBody>
                  <a:tcPr marL="6831" marR="6831" marT="6831" marB="0" anchor="ctr"/>
                </a:tc>
                <a:extLst>
                  <a:ext uri="{0D108BD9-81ED-4DB2-BD59-A6C34878D82A}">
                    <a16:rowId xmlns="" xmlns:a16="http://schemas.microsoft.com/office/drawing/2014/main" val="1678674703"/>
                  </a:ext>
                </a:extLst>
              </a:tr>
              <a:tr h="181296">
                <a:tc>
                  <a:txBody>
                    <a:bodyPr/>
                    <a:lstStyle/>
                    <a:p>
                      <a:pPr algn="ctr" fontAlgn="b"/>
                      <a:r>
                        <a:rPr lang="ru-RU" sz="1100" u="none" strike="noStrike" dirty="0">
                          <a:effectLst/>
                        </a:rPr>
                        <a:t>3</a:t>
                      </a:r>
                      <a:endParaRPr lang="ru-RU" sz="1100" b="0" i="0" u="none" strike="noStrike" dirty="0">
                        <a:solidFill>
                          <a:srgbClr val="000000"/>
                        </a:solidFill>
                        <a:effectLst/>
                        <a:latin typeface="Calibri" panose="020F0502020204030204" pitchFamily="34" charset="0"/>
                      </a:endParaRPr>
                    </a:p>
                  </a:txBody>
                  <a:tcPr marL="6831" marR="6831" marT="6831" marB="0" anchor="b"/>
                </a:tc>
                <a:tc>
                  <a:txBody>
                    <a:bodyPr/>
                    <a:lstStyle/>
                    <a:p>
                      <a:pPr marL="72000" algn="l" fontAlgn="ctr"/>
                      <a:r>
                        <a:rPr lang="ru-RU" sz="1100" u="none" strike="noStrike" dirty="0" err="1">
                          <a:effectLst/>
                        </a:rPr>
                        <a:t>Аксубаевский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effectLst/>
                        </a:rPr>
                        <a:t>15</a:t>
                      </a:r>
                      <a:endParaRPr lang="ru-RU" sz="1100" b="0" i="0" u="none" strike="noStrike">
                        <a:solidFill>
                          <a:srgbClr val="000000"/>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effectLst/>
                        </a:rPr>
                        <a:t>19</a:t>
                      </a:r>
                      <a:endParaRPr lang="ru-RU" sz="1100" b="0" i="0" u="none" strike="noStrike">
                        <a:solidFill>
                          <a:srgbClr val="000000"/>
                        </a:solidFill>
                        <a:effectLst/>
                        <a:latin typeface="Calibri" panose="020F0502020204030204" pitchFamily="34" charset="0"/>
                      </a:endParaRPr>
                    </a:p>
                  </a:txBody>
                  <a:tcPr marL="6831" marR="6831" marT="6831" marB="0" anchor="ctr"/>
                </a:tc>
                <a:extLst>
                  <a:ext uri="{0D108BD9-81ED-4DB2-BD59-A6C34878D82A}">
                    <a16:rowId xmlns="" xmlns:a16="http://schemas.microsoft.com/office/drawing/2014/main" val="3471295496"/>
                  </a:ext>
                </a:extLst>
              </a:tr>
              <a:tr h="181296">
                <a:tc>
                  <a:txBody>
                    <a:bodyPr/>
                    <a:lstStyle/>
                    <a:p>
                      <a:pPr algn="ctr" fontAlgn="b"/>
                      <a:r>
                        <a:rPr lang="ru-RU" sz="1100" u="none" strike="noStrike" dirty="0">
                          <a:effectLst/>
                        </a:rPr>
                        <a:t>4</a:t>
                      </a:r>
                      <a:endParaRPr lang="ru-RU" sz="1100" b="0" i="0" u="none" strike="noStrike" dirty="0">
                        <a:solidFill>
                          <a:srgbClr val="000000"/>
                        </a:solidFill>
                        <a:effectLst/>
                        <a:latin typeface="Calibri" panose="020F0502020204030204" pitchFamily="34" charset="0"/>
                      </a:endParaRPr>
                    </a:p>
                  </a:txBody>
                  <a:tcPr marL="6831" marR="6831" marT="6831" marB="0" anchor="b"/>
                </a:tc>
                <a:tc>
                  <a:txBody>
                    <a:bodyPr/>
                    <a:lstStyle/>
                    <a:p>
                      <a:pPr marL="72000" algn="l" fontAlgn="ctr"/>
                      <a:r>
                        <a:rPr lang="ru-RU" sz="1100" u="none" strike="noStrike">
                          <a:effectLst/>
                        </a:rPr>
                        <a:t>Актанышский </a:t>
                      </a:r>
                      <a:endParaRPr lang="ru-RU" sz="1100" b="0" i="0" u="none" strike="noStrike">
                        <a:solidFill>
                          <a:srgbClr val="000000"/>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effectLst/>
                        </a:rPr>
                        <a:t>0</a:t>
                      </a:r>
                      <a:endParaRPr lang="ru-RU" sz="1100" b="0" i="0" u="none" strike="noStrike">
                        <a:solidFill>
                          <a:srgbClr val="000000"/>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effectLst/>
                        </a:rPr>
                        <a:t>241</a:t>
                      </a:r>
                      <a:endParaRPr lang="ru-RU" sz="1100" b="0" i="0" u="none" strike="noStrike">
                        <a:solidFill>
                          <a:srgbClr val="000000"/>
                        </a:solidFill>
                        <a:effectLst/>
                        <a:latin typeface="Calibri" panose="020F0502020204030204" pitchFamily="34" charset="0"/>
                      </a:endParaRPr>
                    </a:p>
                  </a:txBody>
                  <a:tcPr marL="6831" marR="6831" marT="6831" marB="0" anchor="ctr"/>
                </a:tc>
                <a:extLst>
                  <a:ext uri="{0D108BD9-81ED-4DB2-BD59-A6C34878D82A}">
                    <a16:rowId xmlns="" xmlns:a16="http://schemas.microsoft.com/office/drawing/2014/main" val="2860279531"/>
                  </a:ext>
                </a:extLst>
              </a:tr>
              <a:tr h="181296">
                <a:tc>
                  <a:txBody>
                    <a:bodyPr/>
                    <a:lstStyle/>
                    <a:p>
                      <a:pPr algn="ctr" fontAlgn="b"/>
                      <a:r>
                        <a:rPr lang="ru-RU" sz="1100" u="none" strike="noStrike">
                          <a:solidFill>
                            <a:schemeClr val="bg2">
                              <a:lumMod val="75000"/>
                            </a:schemeClr>
                          </a:solidFill>
                          <a:effectLst/>
                        </a:rPr>
                        <a:t>5</a:t>
                      </a:r>
                      <a:endParaRPr lang="ru-RU" sz="1100" b="0" i="0" u="none" strike="noStrike">
                        <a:solidFill>
                          <a:schemeClr val="bg2">
                            <a:lumMod val="75000"/>
                          </a:schemeClr>
                        </a:solidFill>
                        <a:effectLst/>
                        <a:latin typeface="Calibri" panose="020F0502020204030204" pitchFamily="34" charset="0"/>
                      </a:endParaRPr>
                    </a:p>
                  </a:txBody>
                  <a:tcPr marL="6831" marR="6831" marT="6831" marB="0" anchor="b"/>
                </a:tc>
                <a:tc>
                  <a:txBody>
                    <a:bodyPr/>
                    <a:lstStyle/>
                    <a:p>
                      <a:pPr marL="72000" algn="l" fontAlgn="ctr"/>
                      <a:r>
                        <a:rPr lang="ru-RU" sz="1100" u="none" strike="noStrike" dirty="0" err="1">
                          <a:solidFill>
                            <a:schemeClr val="bg2">
                              <a:lumMod val="75000"/>
                            </a:schemeClr>
                          </a:solidFill>
                          <a:effectLst/>
                        </a:rPr>
                        <a:t>Алькеевский</a:t>
                      </a:r>
                      <a:endParaRPr lang="ru-RU" sz="1100" b="0" i="0" u="none" strike="noStrike" dirty="0">
                        <a:solidFill>
                          <a:schemeClr val="bg2">
                            <a:lumMod val="75000"/>
                          </a:schemeClr>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dirty="0">
                          <a:solidFill>
                            <a:schemeClr val="bg2">
                              <a:lumMod val="75000"/>
                            </a:schemeClr>
                          </a:solidFill>
                          <a:effectLst/>
                        </a:rPr>
                        <a:t>0</a:t>
                      </a:r>
                      <a:endParaRPr lang="ru-RU" sz="1100" b="0" i="0" u="none" strike="noStrike" dirty="0">
                        <a:solidFill>
                          <a:schemeClr val="bg2">
                            <a:lumMod val="75000"/>
                          </a:schemeClr>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solidFill>
                            <a:schemeClr val="bg2">
                              <a:lumMod val="75000"/>
                            </a:schemeClr>
                          </a:solidFill>
                          <a:effectLst/>
                        </a:rPr>
                        <a:t>0</a:t>
                      </a:r>
                      <a:endParaRPr lang="ru-RU" sz="1100" b="0" i="0" u="none" strike="noStrike">
                        <a:solidFill>
                          <a:schemeClr val="bg2">
                            <a:lumMod val="75000"/>
                          </a:schemeClr>
                        </a:solidFill>
                        <a:effectLst/>
                        <a:latin typeface="Calibri" panose="020F0502020204030204" pitchFamily="34" charset="0"/>
                      </a:endParaRPr>
                    </a:p>
                  </a:txBody>
                  <a:tcPr marL="6831" marR="6831" marT="6831" marB="0" anchor="ctr"/>
                </a:tc>
                <a:extLst>
                  <a:ext uri="{0D108BD9-81ED-4DB2-BD59-A6C34878D82A}">
                    <a16:rowId xmlns="" xmlns:a16="http://schemas.microsoft.com/office/drawing/2014/main" val="1560197858"/>
                  </a:ext>
                </a:extLst>
              </a:tr>
              <a:tr h="223619">
                <a:tc>
                  <a:txBody>
                    <a:bodyPr/>
                    <a:lstStyle/>
                    <a:p>
                      <a:pPr algn="ctr" fontAlgn="b"/>
                      <a:r>
                        <a:rPr lang="ru-RU" sz="1100" u="none" strike="noStrike" dirty="0">
                          <a:solidFill>
                            <a:schemeClr val="bg2">
                              <a:lumMod val="75000"/>
                            </a:schemeClr>
                          </a:solidFill>
                          <a:effectLst/>
                        </a:rPr>
                        <a:t>6</a:t>
                      </a:r>
                      <a:endParaRPr lang="ru-RU" sz="1100" b="0" i="0" u="none" strike="noStrike" dirty="0">
                        <a:solidFill>
                          <a:schemeClr val="bg2">
                            <a:lumMod val="75000"/>
                          </a:schemeClr>
                        </a:solidFill>
                        <a:effectLst/>
                        <a:latin typeface="Calibri" panose="020F0502020204030204" pitchFamily="34" charset="0"/>
                      </a:endParaRPr>
                    </a:p>
                  </a:txBody>
                  <a:tcPr marL="6831" marR="6831" marT="6831" marB="0" anchor="b"/>
                </a:tc>
                <a:tc>
                  <a:txBody>
                    <a:bodyPr/>
                    <a:lstStyle/>
                    <a:p>
                      <a:pPr marL="72000" algn="l" fontAlgn="ctr"/>
                      <a:r>
                        <a:rPr lang="ru-RU" sz="1100" u="none" strike="noStrike" dirty="0" err="1">
                          <a:solidFill>
                            <a:schemeClr val="bg2">
                              <a:lumMod val="75000"/>
                            </a:schemeClr>
                          </a:solidFill>
                          <a:effectLst/>
                        </a:rPr>
                        <a:t>Альметьевский</a:t>
                      </a:r>
                      <a:r>
                        <a:rPr lang="ru-RU" sz="1100" u="none" strike="noStrike" dirty="0">
                          <a:solidFill>
                            <a:schemeClr val="bg2">
                              <a:lumMod val="75000"/>
                            </a:schemeClr>
                          </a:solidFill>
                          <a:effectLst/>
                        </a:rPr>
                        <a:t> </a:t>
                      </a:r>
                      <a:endParaRPr lang="ru-RU" sz="1100" b="0" i="0" u="none" strike="noStrike" dirty="0">
                        <a:solidFill>
                          <a:schemeClr val="bg2">
                            <a:lumMod val="75000"/>
                          </a:schemeClr>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solidFill>
                            <a:schemeClr val="bg2">
                              <a:lumMod val="75000"/>
                            </a:schemeClr>
                          </a:solidFill>
                          <a:effectLst/>
                        </a:rPr>
                        <a:t>0</a:t>
                      </a:r>
                      <a:endParaRPr lang="ru-RU" sz="1100" b="0" i="0" u="none" strike="noStrike">
                        <a:solidFill>
                          <a:schemeClr val="bg2">
                            <a:lumMod val="75000"/>
                          </a:schemeClr>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dirty="0">
                          <a:solidFill>
                            <a:schemeClr val="bg2">
                              <a:lumMod val="75000"/>
                            </a:schemeClr>
                          </a:solidFill>
                          <a:effectLst/>
                        </a:rPr>
                        <a:t>0</a:t>
                      </a:r>
                      <a:endParaRPr lang="ru-RU" sz="1100" b="0" i="0" u="none" strike="noStrike" dirty="0">
                        <a:solidFill>
                          <a:schemeClr val="bg2">
                            <a:lumMod val="75000"/>
                          </a:schemeClr>
                        </a:solidFill>
                        <a:effectLst/>
                        <a:latin typeface="Calibri" panose="020F0502020204030204" pitchFamily="34" charset="0"/>
                      </a:endParaRPr>
                    </a:p>
                  </a:txBody>
                  <a:tcPr marL="6831" marR="6831" marT="6831" marB="0" anchor="ctr"/>
                </a:tc>
                <a:extLst>
                  <a:ext uri="{0D108BD9-81ED-4DB2-BD59-A6C34878D82A}">
                    <a16:rowId xmlns="" xmlns:a16="http://schemas.microsoft.com/office/drawing/2014/main" val="3015999983"/>
                  </a:ext>
                </a:extLst>
              </a:tr>
              <a:tr h="181296">
                <a:tc>
                  <a:txBody>
                    <a:bodyPr/>
                    <a:lstStyle/>
                    <a:p>
                      <a:pPr algn="ctr" fontAlgn="b"/>
                      <a:r>
                        <a:rPr lang="ru-RU" sz="1100" u="none" strike="noStrike">
                          <a:effectLst/>
                        </a:rPr>
                        <a:t>7</a:t>
                      </a:r>
                      <a:endParaRPr lang="ru-RU" sz="1100" b="0" i="0" u="none" strike="noStrike">
                        <a:solidFill>
                          <a:srgbClr val="000000"/>
                        </a:solidFill>
                        <a:effectLst/>
                        <a:latin typeface="Calibri" panose="020F0502020204030204" pitchFamily="34" charset="0"/>
                      </a:endParaRPr>
                    </a:p>
                  </a:txBody>
                  <a:tcPr marL="6831" marR="6831" marT="6831" marB="0" anchor="b"/>
                </a:tc>
                <a:tc>
                  <a:txBody>
                    <a:bodyPr/>
                    <a:lstStyle/>
                    <a:p>
                      <a:pPr marL="72000" algn="l" fontAlgn="ctr"/>
                      <a:r>
                        <a:rPr lang="ru-RU" sz="1100" u="none" strike="noStrike" dirty="0" err="1">
                          <a:effectLst/>
                        </a:rPr>
                        <a:t>Апастовский</a:t>
                      </a:r>
                      <a:endParaRPr lang="ru-RU" sz="1100" b="0" i="0" u="none" strike="noStrike" dirty="0">
                        <a:solidFill>
                          <a:srgbClr val="000000"/>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effectLst/>
                        </a:rPr>
                        <a:t>5</a:t>
                      </a:r>
                      <a:endParaRPr lang="ru-RU" sz="1100" b="0" i="0" u="none" strike="noStrike">
                        <a:solidFill>
                          <a:srgbClr val="000000"/>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effectLst/>
                        </a:rPr>
                        <a:t>7</a:t>
                      </a:r>
                      <a:endParaRPr lang="ru-RU" sz="1100" b="0" i="0" u="none" strike="noStrike">
                        <a:solidFill>
                          <a:srgbClr val="000000"/>
                        </a:solidFill>
                        <a:effectLst/>
                        <a:latin typeface="Calibri" panose="020F0502020204030204" pitchFamily="34" charset="0"/>
                      </a:endParaRPr>
                    </a:p>
                  </a:txBody>
                  <a:tcPr marL="6831" marR="6831" marT="6831" marB="0" anchor="ctr"/>
                </a:tc>
                <a:extLst>
                  <a:ext uri="{0D108BD9-81ED-4DB2-BD59-A6C34878D82A}">
                    <a16:rowId xmlns="" xmlns:a16="http://schemas.microsoft.com/office/drawing/2014/main" val="1307616448"/>
                  </a:ext>
                </a:extLst>
              </a:tr>
              <a:tr h="181296">
                <a:tc>
                  <a:txBody>
                    <a:bodyPr/>
                    <a:lstStyle/>
                    <a:p>
                      <a:pPr algn="ctr" fontAlgn="b"/>
                      <a:r>
                        <a:rPr lang="ru-RU" sz="1100" u="none" strike="noStrike" dirty="0">
                          <a:effectLst/>
                        </a:rPr>
                        <a:t>8</a:t>
                      </a:r>
                      <a:endParaRPr lang="ru-RU" sz="1100" b="0" i="0" u="none" strike="noStrike" dirty="0">
                        <a:solidFill>
                          <a:srgbClr val="000000"/>
                        </a:solidFill>
                        <a:effectLst/>
                        <a:latin typeface="Calibri" panose="020F0502020204030204" pitchFamily="34" charset="0"/>
                      </a:endParaRPr>
                    </a:p>
                  </a:txBody>
                  <a:tcPr marL="6831" marR="6831" marT="6831" marB="0" anchor="b"/>
                </a:tc>
                <a:tc>
                  <a:txBody>
                    <a:bodyPr/>
                    <a:lstStyle/>
                    <a:p>
                      <a:pPr marL="72000" algn="l" fontAlgn="ctr"/>
                      <a:r>
                        <a:rPr lang="ru-RU" sz="1100" u="none" strike="noStrike">
                          <a:effectLst/>
                        </a:rPr>
                        <a:t>Арский </a:t>
                      </a:r>
                      <a:endParaRPr lang="ru-RU" sz="1100" b="0" i="0" u="none" strike="noStrike">
                        <a:solidFill>
                          <a:srgbClr val="000000"/>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effectLst/>
                        </a:rPr>
                        <a:t>25</a:t>
                      </a:r>
                      <a:endParaRPr lang="ru-RU" sz="1100" b="0" i="0" u="none" strike="noStrike">
                        <a:solidFill>
                          <a:srgbClr val="000000"/>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effectLst/>
                        </a:rPr>
                        <a:t>25</a:t>
                      </a:r>
                      <a:endParaRPr lang="ru-RU" sz="1100" b="0" i="0" u="none" strike="noStrike">
                        <a:solidFill>
                          <a:srgbClr val="000000"/>
                        </a:solidFill>
                        <a:effectLst/>
                        <a:latin typeface="Calibri" panose="020F0502020204030204" pitchFamily="34" charset="0"/>
                      </a:endParaRPr>
                    </a:p>
                  </a:txBody>
                  <a:tcPr marL="6831" marR="6831" marT="6831" marB="0" anchor="ctr"/>
                </a:tc>
                <a:extLst>
                  <a:ext uri="{0D108BD9-81ED-4DB2-BD59-A6C34878D82A}">
                    <a16:rowId xmlns="" xmlns:a16="http://schemas.microsoft.com/office/drawing/2014/main" val="1520838331"/>
                  </a:ext>
                </a:extLst>
              </a:tr>
              <a:tr h="181296">
                <a:tc>
                  <a:txBody>
                    <a:bodyPr/>
                    <a:lstStyle/>
                    <a:p>
                      <a:pPr algn="ctr" fontAlgn="b"/>
                      <a:r>
                        <a:rPr lang="ru-RU" sz="1100" u="none" strike="noStrike">
                          <a:solidFill>
                            <a:schemeClr val="bg2">
                              <a:lumMod val="75000"/>
                            </a:schemeClr>
                          </a:solidFill>
                          <a:effectLst/>
                        </a:rPr>
                        <a:t>9</a:t>
                      </a:r>
                      <a:endParaRPr lang="ru-RU" sz="1100" b="0" i="0" u="none" strike="noStrike">
                        <a:solidFill>
                          <a:schemeClr val="bg2">
                            <a:lumMod val="75000"/>
                          </a:schemeClr>
                        </a:solidFill>
                        <a:effectLst/>
                        <a:latin typeface="Calibri" panose="020F0502020204030204" pitchFamily="34" charset="0"/>
                      </a:endParaRPr>
                    </a:p>
                  </a:txBody>
                  <a:tcPr marL="6831" marR="6831" marT="6831" marB="0" anchor="b"/>
                </a:tc>
                <a:tc>
                  <a:txBody>
                    <a:bodyPr/>
                    <a:lstStyle/>
                    <a:p>
                      <a:pPr marL="72000" algn="l" fontAlgn="ctr"/>
                      <a:r>
                        <a:rPr lang="ru-RU" sz="1100" u="none" strike="noStrike">
                          <a:solidFill>
                            <a:schemeClr val="bg2">
                              <a:lumMod val="75000"/>
                            </a:schemeClr>
                          </a:solidFill>
                          <a:effectLst/>
                        </a:rPr>
                        <a:t>Атнинский </a:t>
                      </a:r>
                      <a:endParaRPr lang="ru-RU" sz="1100" b="0" i="0" u="none" strike="noStrike">
                        <a:solidFill>
                          <a:schemeClr val="bg2">
                            <a:lumMod val="75000"/>
                          </a:schemeClr>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solidFill>
                            <a:schemeClr val="bg2">
                              <a:lumMod val="75000"/>
                            </a:schemeClr>
                          </a:solidFill>
                          <a:effectLst/>
                        </a:rPr>
                        <a:t>0</a:t>
                      </a:r>
                      <a:endParaRPr lang="ru-RU" sz="1100" b="0" i="0" u="none" strike="noStrike">
                        <a:solidFill>
                          <a:schemeClr val="bg2">
                            <a:lumMod val="75000"/>
                          </a:schemeClr>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dirty="0">
                          <a:solidFill>
                            <a:schemeClr val="bg2">
                              <a:lumMod val="75000"/>
                            </a:schemeClr>
                          </a:solidFill>
                          <a:effectLst/>
                        </a:rPr>
                        <a:t>0</a:t>
                      </a:r>
                      <a:endParaRPr lang="ru-RU" sz="1100" b="0" i="0" u="none" strike="noStrike" dirty="0">
                        <a:solidFill>
                          <a:schemeClr val="bg2">
                            <a:lumMod val="75000"/>
                          </a:schemeClr>
                        </a:solidFill>
                        <a:effectLst/>
                        <a:latin typeface="Calibri" panose="020F0502020204030204" pitchFamily="34" charset="0"/>
                      </a:endParaRPr>
                    </a:p>
                  </a:txBody>
                  <a:tcPr marL="6831" marR="6831" marT="6831" marB="0" anchor="ctr"/>
                </a:tc>
                <a:extLst>
                  <a:ext uri="{0D108BD9-81ED-4DB2-BD59-A6C34878D82A}">
                    <a16:rowId xmlns="" xmlns:a16="http://schemas.microsoft.com/office/drawing/2014/main" val="3765130976"/>
                  </a:ext>
                </a:extLst>
              </a:tr>
              <a:tr h="181296">
                <a:tc>
                  <a:txBody>
                    <a:bodyPr/>
                    <a:lstStyle/>
                    <a:p>
                      <a:pPr algn="ctr" fontAlgn="b"/>
                      <a:r>
                        <a:rPr lang="ru-RU" sz="1100" u="none" strike="noStrike" dirty="0">
                          <a:effectLst/>
                        </a:rPr>
                        <a:t>10</a:t>
                      </a:r>
                      <a:endParaRPr lang="ru-RU" sz="1100" b="0" i="0" u="none" strike="noStrike" dirty="0">
                        <a:solidFill>
                          <a:srgbClr val="000000"/>
                        </a:solidFill>
                        <a:effectLst/>
                        <a:latin typeface="Calibri" panose="020F0502020204030204" pitchFamily="34" charset="0"/>
                      </a:endParaRPr>
                    </a:p>
                  </a:txBody>
                  <a:tcPr marL="6831" marR="6831" marT="6831" marB="0" anchor="b"/>
                </a:tc>
                <a:tc>
                  <a:txBody>
                    <a:bodyPr/>
                    <a:lstStyle/>
                    <a:p>
                      <a:pPr marL="72000" algn="l" fontAlgn="ctr"/>
                      <a:r>
                        <a:rPr lang="ru-RU" sz="1100" u="none" strike="noStrike">
                          <a:effectLst/>
                        </a:rPr>
                        <a:t>Бавлинский</a:t>
                      </a:r>
                      <a:endParaRPr lang="ru-RU" sz="1100" b="0" i="0" u="none" strike="noStrike">
                        <a:solidFill>
                          <a:srgbClr val="000000"/>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effectLst/>
                        </a:rPr>
                        <a:t>15</a:t>
                      </a:r>
                      <a:endParaRPr lang="ru-RU" sz="1100" b="0" i="0" u="none" strike="noStrike">
                        <a:solidFill>
                          <a:srgbClr val="000000"/>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effectLst/>
                        </a:rPr>
                        <a:t>15</a:t>
                      </a:r>
                      <a:endParaRPr lang="ru-RU" sz="1100" b="0" i="0" u="none" strike="noStrike">
                        <a:solidFill>
                          <a:srgbClr val="000000"/>
                        </a:solidFill>
                        <a:effectLst/>
                        <a:latin typeface="Calibri" panose="020F0502020204030204" pitchFamily="34" charset="0"/>
                      </a:endParaRPr>
                    </a:p>
                  </a:txBody>
                  <a:tcPr marL="6831" marR="6831" marT="6831" marB="0" anchor="ctr"/>
                </a:tc>
                <a:extLst>
                  <a:ext uri="{0D108BD9-81ED-4DB2-BD59-A6C34878D82A}">
                    <a16:rowId xmlns="" xmlns:a16="http://schemas.microsoft.com/office/drawing/2014/main" val="1565243520"/>
                  </a:ext>
                </a:extLst>
              </a:tr>
              <a:tr h="181296">
                <a:tc>
                  <a:txBody>
                    <a:bodyPr/>
                    <a:lstStyle/>
                    <a:p>
                      <a:pPr algn="ctr" fontAlgn="b"/>
                      <a:r>
                        <a:rPr lang="ru-RU" sz="1100" u="none" strike="noStrike">
                          <a:effectLst/>
                        </a:rPr>
                        <a:t>11</a:t>
                      </a:r>
                      <a:endParaRPr lang="ru-RU" sz="1100" b="0" i="0" u="none" strike="noStrike">
                        <a:solidFill>
                          <a:srgbClr val="000000"/>
                        </a:solidFill>
                        <a:effectLst/>
                        <a:latin typeface="Calibri" panose="020F0502020204030204" pitchFamily="34" charset="0"/>
                      </a:endParaRPr>
                    </a:p>
                  </a:txBody>
                  <a:tcPr marL="6831" marR="6831" marT="6831" marB="0" anchor="b"/>
                </a:tc>
                <a:tc>
                  <a:txBody>
                    <a:bodyPr/>
                    <a:lstStyle/>
                    <a:p>
                      <a:pPr marL="72000" algn="l" fontAlgn="ctr"/>
                      <a:r>
                        <a:rPr lang="ru-RU" sz="1100" u="none" strike="noStrike">
                          <a:effectLst/>
                        </a:rPr>
                        <a:t>Балтасинский </a:t>
                      </a:r>
                      <a:endParaRPr lang="ru-RU" sz="1100" b="0" i="0" u="none" strike="noStrike">
                        <a:solidFill>
                          <a:srgbClr val="000000"/>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effectLst/>
                        </a:rPr>
                        <a:t>6</a:t>
                      </a:r>
                      <a:endParaRPr lang="ru-RU" sz="1100" b="0" i="0" u="none" strike="noStrike">
                        <a:solidFill>
                          <a:srgbClr val="000000"/>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effectLst/>
                        </a:rPr>
                        <a:t>66</a:t>
                      </a:r>
                      <a:endParaRPr lang="ru-RU" sz="1100" b="0" i="0" u="none" strike="noStrike">
                        <a:solidFill>
                          <a:srgbClr val="000000"/>
                        </a:solidFill>
                        <a:effectLst/>
                        <a:latin typeface="Calibri" panose="020F0502020204030204" pitchFamily="34" charset="0"/>
                      </a:endParaRPr>
                    </a:p>
                  </a:txBody>
                  <a:tcPr marL="6831" marR="6831" marT="6831" marB="0" anchor="ctr"/>
                </a:tc>
                <a:extLst>
                  <a:ext uri="{0D108BD9-81ED-4DB2-BD59-A6C34878D82A}">
                    <a16:rowId xmlns="" xmlns:a16="http://schemas.microsoft.com/office/drawing/2014/main" val="3421118399"/>
                  </a:ext>
                </a:extLst>
              </a:tr>
              <a:tr h="181296">
                <a:tc>
                  <a:txBody>
                    <a:bodyPr/>
                    <a:lstStyle/>
                    <a:p>
                      <a:pPr algn="ctr" fontAlgn="b"/>
                      <a:r>
                        <a:rPr lang="ru-RU" sz="1100" u="none" strike="noStrike" dirty="0">
                          <a:effectLst/>
                        </a:rPr>
                        <a:t>12</a:t>
                      </a:r>
                      <a:endParaRPr lang="ru-RU" sz="1100" b="0" i="0" u="none" strike="noStrike" dirty="0">
                        <a:solidFill>
                          <a:srgbClr val="000000"/>
                        </a:solidFill>
                        <a:effectLst/>
                        <a:latin typeface="Calibri" panose="020F0502020204030204" pitchFamily="34" charset="0"/>
                      </a:endParaRPr>
                    </a:p>
                  </a:txBody>
                  <a:tcPr marL="6831" marR="6831" marT="6831" marB="0" anchor="b"/>
                </a:tc>
                <a:tc>
                  <a:txBody>
                    <a:bodyPr/>
                    <a:lstStyle/>
                    <a:p>
                      <a:pPr marL="72000" algn="l" fontAlgn="ctr"/>
                      <a:r>
                        <a:rPr lang="ru-RU" sz="1100" u="none" strike="noStrike">
                          <a:effectLst/>
                        </a:rPr>
                        <a:t>Бугульминский</a:t>
                      </a:r>
                      <a:endParaRPr lang="ru-RU" sz="1100" b="0" i="0" u="none" strike="noStrike">
                        <a:solidFill>
                          <a:srgbClr val="000000"/>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effectLst/>
                        </a:rPr>
                        <a:t>30</a:t>
                      </a:r>
                      <a:endParaRPr lang="ru-RU" sz="1100" b="0" i="0" u="none" strike="noStrike">
                        <a:solidFill>
                          <a:srgbClr val="000000"/>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effectLst/>
                        </a:rPr>
                        <a:t>187</a:t>
                      </a:r>
                      <a:endParaRPr lang="ru-RU" sz="1100" b="0" i="0" u="none" strike="noStrike">
                        <a:solidFill>
                          <a:srgbClr val="000000"/>
                        </a:solidFill>
                        <a:effectLst/>
                        <a:latin typeface="Calibri" panose="020F0502020204030204" pitchFamily="34" charset="0"/>
                      </a:endParaRPr>
                    </a:p>
                  </a:txBody>
                  <a:tcPr marL="6831" marR="6831" marT="6831" marB="0" anchor="ctr"/>
                </a:tc>
                <a:extLst>
                  <a:ext uri="{0D108BD9-81ED-4DB2-BD59-A6C34878D82A}">
                    <a16:rowId xmlns="" xmlns:a16="http://schemas.microsoft.com/office/drawing/2014/main" val="2817244176"/>
                  </a:ext>
                </a:extLst>
              </a:tr>
              <a:tr h="181296">
                <a:tc>
                  <a:txBody>
                    <a:bodyPr/>
                    <a:lstStyle/>
                    <a:p>
                      <a:pPr algn="ctr" fontAlgn="b"/>
                      <a:r>
                        <a:rPr lang="ru-RU" sz="1100" u="none" strike="noStrike" dirty="0">
                          <a:solidFill>
                            <a:schemeClr val="bg2">
                              <a:lumMod val="75000"/>
                            </a:schemeClr>
                          </a:solidFill>
                          <a:effectLst/>
                        </a:rPr>
                        <a:t>13</a:t>
                      </a:r>
                      <a:endParaRPr lang="ru-RU" sz="1100" b="0" i="0" u="none" strike="noStrike" dirty="0">
                        <a:solidFill>
                          <a:schemeClr val="bg2">
                            <a:lumMod val="75000"/>
                          </a:schemeClr>
                        </a:solidFill>
                        <a:effectLst/>
                        <a:latin typeface="Calibri" panose="020F0502020204030204" pitchFamily="34" charset="0"/>
                      </a:endParaRPr>
                    </a:p>
                  </a:txBody>
                  <a:tcPr marL="6831" marR="6831" marT="6831" marB="0" anchor="b"/>
                </a:tc>
                <a:tc>
                  <a:txBody>
                    <a:bodyPr/>
                    <a:lstStyle/>
                    <a:p>
                      <a:pPr marL="72000" algn="l" fontAlgn="ctr"/>
                      <a:r>
                        <a:rPr lang="ru-RU" sz="1100" u="none" strike="noStrike">
                          <a:solidFill>
                            <a:schemeClr val="bg2">
                              <a:lumMod val="75000"/>
                            </a:schemeClr>
                          </a:solidFill>
                          <a:effectLst/>
                        </a:rPr>
                        <a:t>Буинский </a:t>
                      </a:r>
                      <a:endParaRPr lang="ru-RU" sz="1100" b="0" i="0" u="none" strike="noStrike">
                        <a:solidFill>
                          <a:schemeClr val="bg2">
                            <a:lumMod val="75000"/>
                          </a:schemeClr>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solidFill>
                            <a:schemeClr val="bg2">
                              <a:lumMod val="75000"/>
                            </a:schemeClr>
                          </a:solidFill>
                          <a:effectLst/>
                        </a:rPr>
                        <a:t>0</a:t>
                      </a:r>
                      <a:endParaRPr lang="ru-RU" sz="1100" b="0" i="0" u="none" strike="noStrike">
                        <a:solidFill>
                          <a:schemeClr val="bg2">
                            <a:lumMod val="75000"/>
                          </a:schemeClr>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dirty="0">
                          <a:solidFill>
                            <a:schemeClr val="bg2">
                              <a:lumMod val="75000"/>
                            </a:schemeClr>
                          </a:solidFill>
                          <a:effectLst/>
                        </a:rPr>
                        <a:t>0</a:t>
                      </a:r>
                      <a:endParaRPr lang="ru-RU" sz="1100" b="0" i="0" u="none" strike="noStrike" dirty="0">
                        <a:solidFill>
                          <a:schemeClr val="bg2">
                            <a:lumMod val="75000"/>
                          </a:schemeClr>
                        </a:solidFill>
                        <a:effectLst/>
                        <a:latin typeface="Calibri" panose="020F0502020204030204" pitchFamily="34" charset="0"/>
                      </a:endParaRPr>
                    </a:p>
                  </a:txBody>
                  <a:tcPr marL="6831" marR="6831" marT="6831" marB="0" anchor="ctr"/>
                </a:tc>
                <a:extLst>
                  <a:ext uri="{0D108BD9-81ED-4DB2-BD59-A6C34878D82A}">
                    <a16:rowId xmlns="" xmlns:a16="http://schemas.microsoft.com/office/drawing/2014/main" val="1065416167"/>
                  </a:ext>
                </a:extLst>
              </a:tr>
              <a:tr h="197817">
                <a:tc>
                  <a:txBody>
                    <a:bodyPr/>
                    <a:lstStyle/>
                    <a:p>
                      <a:pPr algn="ctr" fontAlgn="b"/>
                      <a:r>
                        <a:rPr lang="ru-RU" sz="1100" u="none" strike="noStrike">
                          <a:effectLst/>
                        </a:rPr>
                        <a:t>14</a:t>
                      </a:r>
                      <a:endParaRPr lang="ru-RU" sz="1100" b="0" i="0" u="none" strike="noStrike">
                        <a:solidFill>
                          <a:srgbClr val="000000"/>
                        </a:solidFill>
                        <a:effectLst/>
                        <a:latin typeface="Calibri" panose="020F0502020204030204" pitchFamily="34" charset="0"/>
                      </a:endParaRPr>
                    </a:p>
                  </a:txBody>
                  <a:tcPr marL="6831" marR="6831" marT="6831" marB="0" anchor="b"/>
                </a:tc>
                <a:tc>
                  <a:txBody>
                    <a:bodyPr/>
                    <a:lstStyle/>
                    <a:p>
                      <a:pPr marL="72000" algn="l" fontAlgn="ctr"/>
                      <a:r>
                        <a:rPr lang="ru-RU" sz="1100" u="none" strike="noStrike">
                          <a:effectLst/>
                        </a:rPr>
                        <a:t>Верхнеуслонский </a:t>
                      </a:r>
                      <a:endParaRPr lang="ru-RU" sz="1100" b="0" i="0" u="none" strike="noStrike">
                        <a:solidFill>
                          <a:srgbClr val="000000"/>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effectLst/>
                        </a:rPr>
                        <a:t>0</a:t>
                      </a:r>
                      <a:endParaRPr lang="ru-RU" sz="1100" b="0" i="0" u="none" strike="noStrike">
                        <a:solidFill>
                          <a:srgbClr val="000000"/>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dirty="0">
                          <a:effectLst/>
                        </a:rPr>
                        <a:t>43</a:t>
                      </a:r>
                      <a:endParaRPr lang="ru-RU" sz="1100" b="0" i="0" u="none" strike="noStrike" dirty="0">
                        <a:solidFill>
                          <a:srgbClr val="000000"/>
                        </a:solidFill>
                        <a:effectLst/>
                        <a:latin typeface="Calibri" panose="020F0502020204030204" pitchFamily="34" charset="0"/>
                      </a:endParaRPr>
                    </a:p>
                  </a:txBody>
                  <a:tcPr marL="6831" marR="6831" marT="6831" marB="0" anchor="ctr"/>
                </a:tc>
                <a:extLst>
                  <a:ext uri="{0D108BD9-81ED-4DB2-BD59-A6C34878D82A}">
                    <a16:rowId xmlns="" xmlns:a16="http://schemas.microsoft.com/office/drawing/2014/main" val="3395679386"/>
                  </a:ext>
                </a:extLst>
              </a:tr>
              <a:tr h="181296">
                <a:tc>
                  <a:txBody>
                    <a:bodyPr/>
                    <a:lstStyle/>
                    <a:p>
                      <a:pPr algn="ctr" fontAlgn="b"/>
                      <a:r>
                        <a:rPr lang="ru-RU" sz="1100" u="none" strike="noStrike" dirty="0">
                          <a:solidFill>
                            <a:schemeClr val="bg2">
                              <a:lumMod val="75000"/>
                            </a:schemeClr>
                          </a:solidFill>
                          <a:effectLst/>
                        </a:rPr>
                        <a:t>15</a:t>
                      </a:r>
                      <a:endParaRPr lang="ru-RU" sz="1100" b="0" i="0" u="none" strike="noStrike" dirty="0">
                        <a:solidFill>
                          <a:schemeClr val="bg2">
                            <a:lumMod val="75000"/>
                          </a:schemeClr>
                        </a:solidFill>
                        <a:effectLst/>
                        <a:latin typeface="Calibri" panose="020F0502020204030204" pitchFamily="34" charset="0"/>
                      </a:endParaRPr>
                    </a:p>
                  </a:txBody>
                  <a:tcPr marL="6831" marR="6831" marT="6831" marB="0" anchor="b"/>
                </a:tc>
                <a:tc>
                  <a:txBody>
                    <a:bodyPr/>
                    <a:lstStyle/>
                    <a:p>
                      <a:pPr marL="72000" algn="l" fontAlgn="ctr"/>
                      <a:r>
                        <a:rPr lang="ru-RU" sz="1100" u="none" strike="noStrike">
                          <a:solidFill>
                            <a:schemeClr val="bg2">
                              <a:lumMod val="75000"/>
                            </a:schemeClr>
                          </a:solidFill>
                          <a:effectLst/>
                        </a:rPr>
                        <a:t>Высокогорский </a:t>
                      </a:r>
                      <a:endParaRPr lang="ru-RU" sz="1100" b="0" i="0" u="none" strike="noStrike">
                        <a:solidFill>
                          <a:schemeClr val="bg2">
                            <a:lumMod val="75000"/>
                          </a:schemeClr>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solidFill>
                            <a:schemeClr val="bg2">
                              <a:lumMod val="75000"/>
                            </a:schemeClr>
                          </a:solidFill>
                          <a:effectLst/>
                        </a:rPr>
                        <a:t>0</a:t>
                      </a:r>
                      <a:endParaRPr lang="ru-RU" sz="1100" b="0" i="0" u="none" strike="noStrike">
                        <a:solidFill>
                          <a:schemeClr val="bg2">
                            <a:lumMod val="75000"/>
                          </a:schemeClr>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solidFill>
                            <a:schemeClr val="bg2">
                              <a:lumMod val="75000"/>
                            </a:schemeClr>
                          </a:solidFill>
                          <a:effectLst/>
                        </a:rPr>
                        <a:t>0</a:t>
                      </a:r>
                      <a:endParaRPr lang="ru-RU" sz="1100" b="0" i="0" u="none" strike="noStrike">
                        <a:solidFill>
                          <a:schemeClr val="bg2">
                            <a:lumMod val="75000"/>
                          </a:schemeClr>
                        </a:solidFill>
                        <a:effectLst/>
                        <a:latin typeface="Calibri" panose="020F0502020204030204" pitchFamily="34" charset="0"/>
                      </a:endParaRPr>
                    </a:p>
                  </a:txBody>
                  <a:tcPr marL="6831" marR="6831" marT="6831" marB="0" anchor="ctr"/>
                </a:tc>
                <a:extLst>
                  <a:ext uri="{0D108BD9-81ED-4DB2-BD59-A6C34878D82A}">
                    <a16:rowId xmlns="" xmlns:a16="http://schemas.microsoft.com/office/drawing/2014/main" val="1099485050"/>
                  </a:ext>
                </a:extLst>
              </a:tr>
              <a:tr h="181296">
                <a:tc>
                  <a:txBody>
                    <a:bodyPr/>
                    <a:lstStyle/>
                    <a:p>
                      <a:pPr algn="ctr" fontAlgn="b"/>
                      <a:r>
                        <a:rPr lang="ru-RU" sz="1100" u="none" strike="noStrike">
                          <a:solidFill>
                            <a:schemeClr val="bg2">
                              <a:lumMod val="75000"/>
                            </a:schemeClr>
                          </a:solidFill>
                          <a:effectLst/>
                        </a:rPr>
                        <a:t>16</a:t>
                      </a:r>
                      <a:endParaRPr lang="ru-RU" sz="1100" b="0" i="0" u="none" strike="noStrike">
                        <a:solidFill>
                          <a:schemeClr val="bg2">
                            <a:lumMod val="75000"/>
                          </a:schemeClr>
                        </a:solidFill>
                        <a:effectLst/>
                        <a:latin typeface="Calibri" panose="020F0502020204030204" pitchFamily="34" charset="0"/>
                      </a:endParaRPr>
                    </a:p>
                  </a:txBody>
                  <a:tcPr marL="6831" marR="6831" marT="6831" marB="0" anchor="b"/>
                </a:tc>
                <a:tc>
                  <a:txBody>
                    <a:bodyPr/>
                    <a:lstStyle/>
                    <a:p>
                      <a:pPr marL="72000" algn="l" fontAlgn="ctr"/>
                      <a:r>
                        <a:rPr lang="ru-RU" sz="1100" u="none" strike="noStrike">
                          <a:solidFill>
                            <a:schemeClr val="bg2">
                              <a:lumMod val="75000"/>
                            </a:schemeClr>
                          </a:solidFill>
                          <a:effectLst/>
                        </a:rPr>
                        <a:t>Елабужский </a:t>
                      </a:r>
                      <a:endParaRPr lang="ru-RU" sz="1100" b="0" i="0" u="none" strike="noStrike">
                        <a:solidFill>
                          <a:schemeClr val="bg2">
                            <a:lumMod val="75000"/>
                          </a:schemeClr>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solidFill>
                            <a:schemeClr val="bg2">
                              <a:lumMod val="75000"/>
                            </a:schemeClr>
                          </a:solidFill>
                          <a:effectLst/>
                        </a:rPr>
                        <a:t>0</a:t>
                      </a:r>
                      <a:endParaRPr lang="ru-RU" sz="1100" b="0" i="0" u="none" strike="noStrike">
                        <a:solidFill>
                          <a:schemeClr val="bg2">
                            <a:lumMod val="75000"/>
                          </a:schemeClr>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dirty="0">
                          <a:solidFill>
                            <a:schemeClr val="bg2">
                              <a:lumMod val="75000"/>
                            </a:schemeClr>
                          </a:solidFill>
                          <a:effectLst/>
                        </a:rPr>
                        <a:t>0</a:t>
                      </a:r>
                      <a:endParaRPr lang="ru-RU" sz="1100" b="0" i="0" u="none" strike="noStrike" dirty="0">
                        <a:solidFill>
                          <a:schemeClr val="bg2">
                            <a:lumMod val="75000"/>
                          </a:schemeClr>
                        </a:solidFill>
                        <a:effectLst/>
                        <a:latin typeface="Calibri" panose="020F0502020204030204" pitchFamily="34" charset="0"/>
                      </a:endParaRPr>
                    </a:p>
                  </a:txBody>
                  <a:tcPr marL="6831" marR="6831" marT="6831" marB="0" anchor="ctr"/>
                </a:tc>
                <a:extLst>
                  <a:ext uri="{0D108BD9-81ED-4DB2-BD59-A6C34878D82A}">
                    <a16:rowId xmlns="" xmlns:a16="http://schemas.microsoft.com/office/drawing/2014/main" val="4088006543"/>
                  </a:ext>
                </a:extLst>
              </a:tr>
              <a:tr h="181296">
                <a:tc>
                  <a:txBody>
                    <a:bodyPr/>
                    <a:lstStyle/>
                    <a:p>
                      <a:pPr algn="ctr" fontAlgn="b"/>
                      <a:r>
                        <a:rPr lang="ru-RU" sz="1100" u="none" strike="noStrike">
                          <a:effectLst/>
                        </a:rPr>
                        <a:t>17</a:t>
                      </a:r>
                      <a:endParaRPr lang="ru-RU" sz="1100" b="0" i="0" u="none" strike="noStrike">
                        <a:solidFill>
                          <a:srgbClr val="000000"/>
                        </a:solidFill>
                        <a:effectLst/>
                        <a:latin typeface="Calibri" panose="020F0502020204030204" pitchFamily="34" charset="0"/>
                      </a:endParaRPr>
                    </a:p>
                  </a:txBody>
                  <a:tcPr marL="6831" marR="6831" marT="6831" marB="0" anchor="b"/>
                </a:tc>
                <a:tc>
                  <a:txBody>
                    <a:bodyPr/>
                    <a:lstStyle/>
                    <a:p>
                      <a:pPr marL="72000" algn="l" fontAlgn="ctr"/>
                      <a:r>
                        <a:rPr lang="ru-RU" sz="1100" u="none" strike="noStrike">
                          <a:effectLst/>
                        </a:rPr>
                        <a:t>Заинский </a:t>
                      </a:r>
                      <a:endParaRPr lang="ru-RU" sz="1100" b="0" i="0" u="none" strike="noStrike">
                        <a:solidFill>
                          <a:srgbClr val="000000"/>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effectLst/>
                        </a:rPr>
                        <a:t>5</a:t>
                      </a:r>
                      <a:endParaRPr lang="ru-RU" sz="1100" b="0" i="0" u="none" strike="noStrike">
                        <a:solidFill>
                          <a:srgbClr val="000000"/>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effectLst/>
                        </a:rPr>
                        <a:t>20</a:t>
                      </a:r>
                      <a:endParaRPr lang="ru-RU" sz="1100" b="0" i="0" u="none" strike="noStrike">
                        <a:solidFill>
                          <a:srgbClr val="000000"/>
                        </a:solidFill>
                        <a:effectLst/>
                        <a:latin typeface="Calibri" panose="020F0502020204030204" pitchFamily="34" charset="0"/>
                      </a:endParaRPr>
                    </a:p>
                  </a:txBody>
                  <a:tcPr marL="6831" marR="6831" marT="6831" marB="0" anchor="ctr"/>
                </a:tc>
                <a:extLst>
                  <a:ext uri="{0D108BD9-81ED-4DB2-BD59-A6C34878D82A}">
                    <a16:rowId xmlns="" xmlns:a16="http://schemas.microsoft.com/office/drawing/2014/main" val="3498781191"/>
                  </a:ext>
                </a:extLst>
              </a:tr>
              <a:tr h="181296">
                <a:tc>
                  <a:txBody>
                    <a:bodyPr/>
                    <a:lstStyle/>
                    <a:p>
                      <a:pPr algn="ctr" fontAlgn="b"/>
                      <a:r>
                        <a:rPr lang="ru-RU" sz="1100" u="none" strike="noStrike">
                          <a:solidFill>
                            <a:schemeClr val="bg2">
                              <a:lumMod val="75000"/>
                            </a:schemeClr>
                          </a:solidFill>
                          <a:effectLst/>
                        </a:rPr>
                        <a:t>18</a:t>
                      </a:r>
                      <a:endParaRPr lang="ru-RU" sz="1100" b="0" i="0" u="none" strike="noStrike">
                        <a:solidFill>
                          <a:schemeClr val="bg2">
                            <a:lumMod val="75000"/>
                          </a:schemeClr>
                        </a:solidFill>
                        <a:effectLst/>
                        <a:latin typeface="Calibri" panose="020F0502020204030204" pitchFamily="34" charset="0"/>
                      </a:endParaRPr>
                    </a:p>
                  </a:txBody>
                  <a:tcPr marL="6831" marR="6831" marT="6831" marB="0" anchor="b"/>
                </a:tc>
                <a:tc>
                  <a:txBody>
                    <a:bodyPr/>
                    <a:lstStyle/>
                    <a:p>
                      <a:pPr marL="72000" algn="l" fontAlgn="ctr"/>
                      <a:r>
                        <a:rPr lang="ru-RU" sz="1100" u="none" strike="noStrike">
                          <a:solidFill>
                            <a:schemeClr val="bg2">
                              <a:lumMod val="75000"/>
                            </a:schemeClr>
                          </a:solidFill>
                          <a:effectLst/>
                        </a:rPr>
                        <a:t>Зеленодольский</a:t>
                      </a:r>
                      <a:endParaRPr lang="ru-RU" sz="1100" b="0" i="0" u="none" strike="noStrike">
                        <a:solidFill>
                          <a:schemeClr val="bg2">
                            <a:lumMod val="75000"/>
                          </a:schemeClr>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solidFill>
                            <a:schemeClr val="bg2">
                              <a:lumMod val="75000"/>
                            </a:schemeClr>
                          </a:solidFill>
                          <a:effectLst/>
                        </a:rPr>
                        <a:t>0</a:t>
                      </a:r>
                      <a:endParaRPr lang="ru-RU" sz="1100" b="0" i="0" u="none" strike="noStrike">
                        <a:solidFill>
                          <a:schemeClr val="bg2">
                            <a:lumMod val="75000"/>
                          </a:schemeClr>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solidFill>
                            <a:schemeClr val="bg2">
                              <a:lumMod val="75000"/>
                            </a:schemeClr>
                          </a:solidFill>
                          <a:effectLst/>
                        </a:rPr>
                        <a:t>0</a:t>
                      </a:r>
                      <a:endParaRPr lang="ru-RU" sz="1100" b="0" i="0" u="none" strike="noStrike">
                        <a:solidFill>
                          <a:schemeClr val="bg2">
                            <a:lumMod val="75000"/>
                          </a:schemeClr>
                        </a:solidFill>
                        <a:effectLst/>
                        <a:latin typeface="Calibri" panose="020F0502020204030204" pitchFamily="34" charset="0"/>
                      </a:endParaRPr>
                    </a:p>
                  </a:txBody>
                  <a:tcPr marL="6831" marR="6831" marT="6831" marB="0" anchor="ctr"/>
                </a:tc>
                <a:extLst>
                  <a:ext uri="{0D108BD9-81ED-4DB2-BD59-A6C34878D82A}">
                    <a16:rowId xmlns="" xmlns:a16="http://schemas.microsoft.com/office/drawing/2014/main" val="62309334"/>
                  </a:ext>
                </a:extLst>
              </a:tr>
              <a:tr h="181296">
                <a:tc>
                  <a:txBody>
                    <a:bodyPr/>
                    <a:lstStyle/>
                    <a:p>
                      <a:pPr algn="ctr" fontAlgn="b"/>
                      <a:r>
                        <a:rPr lang="ru-RU" sz="1100" u="none" strike="noStrike">
                          <a:solidFill>
                            <a:schemeClr val="bg2">
                              <a:lumMod val="75000"/>
                            </a:schemeClr>
                          </a:solidFill>
                          <a:effectLst/>
                        </a:rPr>
                        <a:t>19</a:t>
                      </a:r>
                      <a:endParaRPr lang="ru-RU" sz="1100" b="0" i="0" u="none" strike="noStrike">
                        <a:solidFill>
                          <a:schemeClr val="bg2">
                            <a:lumMod val="75000"/>
                          </a:schemeClr>
                        </a:solidFill>
                        <a:effectLst/>
                        <a:latin typeface="Calibri" panose="020F0502020204030204" pitchFamily="34" charset="0"/>
                      </a:endParaRPr>
                    </a:p>
                  </a:txBody>
                  <a:tcPr marL="6831" marR="6831" marT="6831" marB="0" anchor="b"/>
                </a:tc>
                <a:tc>
                  <a:txBody>
                    <a:bodyPr/>
                    <a:lstStyle/>
                    <a:p>
                      <a:pPr marL="72000" algn="l" fontAlgn="ctr"/>
                      <a:r>
                        <a:rPr lang="ru-RU" sz="1100" u="none" strike="noStrike">
                          <a:solidFill>
                            <a:schemeClr val="bg2">
                              <a:lumMod val="75000"/>
                            </a:schemeClr>
                          </a:solidFill>
                          <a:effectLst/>
                        </a:rPr>
                        <a:t>Казань </a:t>
                      </a:r>
                      <a:endParaRPr lang="ru-RU" sz="1100" b="0" i="0" u="none" strike="noStrike">
                        <a:solidFill>
                          <a:schemeClr val="bg2">
                            <a:lumMod val="75000"/>
                          </a:schemeClr>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dirty="0">
                          <a:solidFill>
                            <a:schemeClr val="bg2">
                              <a:lumMod val="75000"/>
                            </a:schemeClr>
                          </a:solidFill>
                          <a:effectLst/>
                        </a:rPr>
                        <a:t>0</a:t>
                      </a:r>
                      <a:endParaRPr lang="ru-RU" sz="1100" b="0" i="0" u="none" strike="noStrike" dirty="0">
                        <a:solidFill>
                          <a:schemeClr val="bg2">
                            <a:lumMod val="75000"/>
                          </a:schemeClr>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dirty="0">
                          <a:solidFill>
                            <a:schemeClr val="bg2">
                              <a:lumMod val="75000"/>
                            </a:schemeClr>
                          </a:solidFill>
                          <a:effectLst/>
                        </a:rPr>
                        <a:t>0</a:t>
                      </a:r>
                      <a:endParaRPr lang="ru-RU" sz="1100" b="0" i="0" u="none" strike="noStrike" dirty="0">
                        <a:solidFill>
                          <a:schemeClr val="bg2">
                            <a:lumMod val="75000"/>
                          </a:schemeClr>
                        </a:solidFill>
                        <a:effectLst/>
                        <a:latin typeface="Calibri" panose="020F0502020204030204" pitchFamily="34" charset="0"/>
                      </a:endParaRPr>
                    </a:p>
                  </a:txBody>
                  <a:tcPr marL="6831" marR="6831" marT="6831" marB="0" anchor="ctr"/>
                </a:tc>
                <a:extLst>
                  <a:ext uri="{0D108BD9-81ED-4DB2-BD59-A6C34878D82A}">
                    <a16:rowId xmlns="" xmlns:a16="http://schemas.microsoft.com/office/drawing/2014/main" val="1630328462"/>
                  </a:ext>
                </a:extLst>
              </a:tr>
              <a:tr h="181296">
                <a:tc>
                  <a:txBody>
                    <a:bodyPr/>
                    <a:lstStyle/>
                    <a:p>
                      <a:pPr algn="ctr" fontAlgn="b"/>
                      <a:r>
                        <a:rPr lang="ru-RU" sz="1100" u="none" strike="noStrike" dirty="0">
                          <a:effectLst/>
                        </a:rPr>
                        <a:t>20</a:t>
                      </a:r>
                      <a:endParaRPr lang="ru-RU" sz="1100" b="0" i="0" u="none" strike="noStrike" dirty="0">
                        <a:solidFill>
                          <a:srgbClr val="000000"/>
                        </a:solidFill>
                        <a:effectLst/>
                        <a:latin typeface="Calibri" panose="020F0502020204030204" pitchFamily="34" charset="0"/>
                      </a:endParaRPr>
                    </a:p>
                  </a:txBody>
                  <a:tcPr marL="6831" marR="6831" marT="6831" marB="0" anchor="b"/>
                </a:tc>
                <a:tc>
                  <a:txBody>
                    <a:bodyPr/>
                    <a:lstStyle/>
                    <a:p>
                      <a:pPr marL="72000" algn="l" fontAlgn="ctr"/>
                      <a:r>
                        <a:rPr lang="ru-RU" sz="1100" u="none" strike="noStrike">
                          <a:effectLst/>
                        </a:rPr>
                        <a:t>Кукморский </a:t>
                      </a:r>
                      <a:endParaRPr lang="ru-RU" sz="1100" b="0" i="0" u="none" strike="noStrike">
                        <a:solidFill>
                          <a:srgbClr val="000000"/>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effectLst/>
                        </a:rPr>
                        <a:t>15</a:t>
                      </a:r>
                      <a:endParaRPr lang="ru-RU" sz="1100" b="0" i="0" u="none" strike="noStrike">
                        <a:solidFill>
                          <a:srgbClr val="000000"/>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effectLst/>
                        </a:rPr>
                        <a:t>60</a:t>
                      </a:r>
                      <a:endParaRPr lang="ru-RU" sz="1100" b="0" i="0" u="none" strike="noStrike">
                        <a:solidFill>
                          <a:srgbClr val="000000"/>
                        </a:solidFill>
                        <a:effectLst/>
                        <a:latin typeface="Calibri" panose="020F0502020204030204" pitchFamily="34" charset="0"/>
                      </a:endParaRPr>
                    </a:p>
                  </a:txBody>
                  <a:tcPr marL="6831" marR="6831" marT="6831" marB="0" anchor="ctr"/>
                </a:tc>
                <a:extLst>
                  <a:ext uri="{0D108BD9-81ED-4DB2-BD59-A6C34878D82A}">
                    <a16:rowId xmlns="" xmlns:a16="http://schemas.microsoft.com/office/drawing/2014/main" val="3075547971"/>
                  </a:ext>
                </a:extLst>
              </a:tr>
              <a:tr h="197817">
                <a:tc>
                  <a:txBody>
                    <a:bodyPr/>
                    <a:lstStyle/>
                    <a:p>
                      <a:pPr algn="ctr" fontAlgn="b"/>
                      <a:r>
                        <a:rPr lang="ru-RU" sz="1100" u="none" strike="noStrike" dirty="0">
                          <a:effectLst/>
                        </a:rPr>
                        <a:t>21</a:t>
                      </a:r>
                      <a:endParaRPr lang="ru-RU" sz="1100" b="0" i="0" u="none" strike="noStrike" dirty="0">
                        <a:solidFill>
                          <a:srgbClr val="000000"/>
                        </a:solidFill>
                        <a:effectLst/>
                        <a:latin typeface="Calibri" panose="020F0502020204030204" pitchFamily="34" charset="0"/>
                      </a:endParaRPr>
                    </a:p>
                  </a:txBody>
                  <a:tcPr marL="6831" marR="6831" marT="6831" marB="0" anchor="b"/>
                </a:tc>
                <a:tc>
                  <a:txBody>
                    <a:bodyPr/>
                    <a:lstStyle/>
                    <a:p>
                      <a:pPr marL="72000" algn="l" fontAlgn="ctr"/>
                      <a:r>
                        <a:rPr lang="ru-RU" sz="1100" u="none" strike="noStrike">
                          <a:effectLst/>
                        </a:rPr>
                        <a:t>Лаишевский </a:t>
                      </a:r>
                      <a:endParaRPr lang="ru-RU" sz="1100" b="0" i="0" u="none" strike="noStrike">
                        <a:solidFill>
                          <a:srgbClr val="000000"/>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effectLst/>
                        </a:rPr>
                        <a:t>8</a:t>
                      </a:r>
                      <a:endParaRPr lang="ru-RU" sz="1100" b="0" i="0" u="none" strike="noStrike">
                        <a:solidFill>
                          <a:srgbClr val="000000"/>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effectLst/>
                        </a:rPr>
                        <a:t>8</a:t>
                      </a:r>
                      <a:endParaRPr lang="ru-RU" sz="1100" b="0" i="0" u="none" strike="noStrike">
                        <a:solidFill>
                          <a:srgbClr val="000000"/>
                        </a:solidFill>
                        <a:effectLst/>
                        <a:latin typeface="Calibri" panose="020F0502020204030204" pitchFamily="34" charset="0"/>
                      </a:endParaRPr>
                    </a:p>
                  </a:txBody>
                  <a:tcPr marL="6831" marR="6831" marT="6831" marB="0" anchor="ctr"/>
                </a:tc>
                <a:extLst>
                  <a:ext uri="{0D108BD9-81ED-4DB2-BD59-A6C34878D82A}">
                    <a16:rowId xmlns="" xmlns:a16="http://schemas.microsoft.com/office/drawing/2014/main" val="3590072541"/>
                  </a:ext>
                </a:extLst>
              </a:tr>
              <a:tr h="181296">
                <a:tc>
                  <a:txBody>
                    <a:bodyPr/>
                    <a:lstStyle/>
                    <a:p>
                      <a:pPr algn="ctr" fontAlgn="b"/>
                      <a:r>
                        <a:rPr lang="ru-RU" sz="1100" u="none" strike="noStrike" dirty="0">
                          <a:effectLst/>
                        </a:rPr>
                        <a:t>22</a:t>
                      </a:r>
                      <a:endParaRPr lang="ru-RU" sz="1100" b="0" i="0" u="none" strike="noStrike" dirty="0">
                        <a:solidFill>
                          <a:srgbClr val="000000"/>
                        </a:solidFill>
                        <a:effectLst/>
                        <a:latin typeface="Calibri" panose="020F0502020204030204" pitchFamily="34" charset="0"/>
                      </a:endParaRPr>
                    </a:p>
                  </a:txBody>
                  <a:tcPr marL="6831" marR="6831" marT="6831" marB="0" anchor="b"/>
                </a:tc>
                <a:tc>
                  <a:txBody>
                    <a:bodyPr/>
                    <a:lstStyle/>
                    <a:p>
                      <a:pPr marL="72000" algn="l" fontAlgn="ctr"/>
                      <a:r>
                        <a:rPr lang="ru-RU" sz="1100" u="none" strike="noStrike">
                          <a:effectLst/>
                        </a:rPr>
                        <a:t>Лениногорский </a:t>
                      </a:r>
                      <a:endParaRPr lang="ru-RU" sz="1100" b="0" i="0" u="none" strike="noStrike">
                        <a:solidFill>
                          <a:srgbClr val="000000"/>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effectLst/>
                        </a:rPr>
                        <a:t>10</a:t>
                      </a:r>
                      <a:endParaRPr lang="ru-RU" sz="1100" b="0" i="0" u="none" strike="noStrike">
                        <a:solidFill>
                          <a:srgbClr val="000000"/>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effectLst/>
                        </a:rPr>
                        <a:t>84</a:t>
                      </a:r>
                      <a:endParaRPr lang="ru-RU" sz="1100" b="0" i="0" u="none" strike="noStrike">
                        <a:solidFill>
                          <a:srgbClr val="000000"/>
                        </a:solidFill>
                        <a:effectLst/>
                        <a:latin typeface="Calibri" panose="020F0502020204030204" pitchFamily="34" charset="0"/>
                      </a:endParaRPr>
                    </a:p>
                  </a:txBody>
                  <a:tcPr marL="6831" marR="6831" marT="6831" marB="0" anchor="ctr"/>
                </a:tc>
                <a:extLst>
                  <a:ext uri="{0D108BD9-81ED-4DB2-BD59-A6C34878D82A}">
                    <a16:rowId xmlns="" xmlns:a16="http://schemas.microsoft.com/office/drawing/2014/main" val="3801981037"/>
                  </a:ext>
                </a:extLst>
              </a:tr>
              <a:tr h="181296">
                <a:tc>
                  <a:txBody>
                    <a:bodyPr/>
                    <a:lstStyle/>
                    <a:p>
                      <a:pPr algn="ctr" fontAlgn="b"/>
                      <a:r>
                        <a:rPr lang="ru-RU" sz="1100" u="none" strike="noStrike" dirty="0">
                          <a:solidFill>
                            <a:schemeClr val="bg2">
                              <a:lumMod val="75000"/>
                            </a:schemeClr>
                          </a:solidFill>
                          <a:effectLst/>
                        </a:rPr>
                        <a:t>23</a:t>
                      </a:r>
                      <a:endParaRPr lang="ru-RU" sz="1100" b="0" i="0" u="none" strike="noStrike" dirty="0">
                        <a:solidFill>
                          <a:schemeClr val="bg2">
                            <a:lumMod val="75000"/>
                          </a:schemeClr>
                        </a:solidFill>
                        <a:effectLst/>
                        <a:latin typeface="Calibri" panose="020F0502020204030204" pitchFamily="34" charset="0"/>
                      </a:endParaRPr>
                    </a:p>
                  </a:txBody>
                  <a:tcPr marL="6831" marR="6831" marT="6831" marB="0" anchor="b"/>
                </a:tc>
                <a:tc>
                  <a:txBody>
                    <a:bodyPr/>
                    <a:lstStyle/>
                    <a:p>
                      <a:pPr marL="72000" algn="l" fontAlgn="ctr"/>
                      <a:r>
                        <a:rPr lang="ru-RU" sz="1100" u="none" strike="noStrike">
                          <a:solidFill>
                            <a:schemeClr val="bg2">
                              <a:lumMod val="75000"/>
                            </a:schemeClr>
                          </a:solidFill>
                          <a:effectLst/>
                        </a:rPr>
                        <a:t>Мамадышский </a:t>
                      </a:r>
                      <a:endParaRPr lang="ru-RU" sz="1100" b="0" i="0" u="none" strike="noStrike">
                        <a:solidFill>
                          <a:schemeClr val="bg2">
                            <a:lumMod val="75000"/>
                          </a:schemeClr>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solidFill>
                            <a:schemeClr val="bg2">
                              <a:lumMod val="75000"/>
                            </a:schemeClr>
                          </a:solidFill>
                          <a:effectLst/>
                        </a:rPr>
                        <a:t>0</a:t>
                      </a:r>
                      <a:endParaRPr lang="ru-RU" sz="1100" b="0" i="0" u="none" strike="noStrike">
                        <a:solidFill>
                          <a:schemeClr val="bg2">
                            <a:lumMod val="75000"/>
                          </a:schemeClr>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dirty="0">
                          <a:solidFill>
                            <a:schemeClr val="bg2">
                              <a:lumMod val="75000"/>
                            </a:schemeClr>
                          </a:solidFill>
                          <a:effectLst/>
                        </a:rPr>
                        <a:t>0</a:t>
                      </a:r>
                      <a:endParaRPr lang="ru-RU" sz="1100" b="0" i="0" u="none" strike="noStrike" dirty="0">
                        <a:solidFill>
                          <a:schemeClr val="bg2">
                            <a:lumMod val="75000"/>
                          </a:schemeClr>
                        </a:solidFill>
                        <a:effectLst/>
                        <a:latin typeface="Calibri" panose="020F0502020204030204" pitchFamily="34" charset="0"/>
                      </a:endParaRPr>
                    </a:p>
                  </a:txBody>
                  <a:tcPr marL="6831" marR="6831" marT="6831" marB="0" anchor="ctr"/>
                </a:tc>
                <a:extLst>
                  <a:ext uri="{0D108BD9-81ED-4DB2-BD59-A6C34878D82A}">
                    <a16:rowId xmlns="" xmlns:a16="http://schemas.microsoft.com/office/drawing/2014/main" val="1903824856"/>
                  </a:ext>
                </a:extLst>
              </a:tr>
              <a:tr h="181296">
                <a:tc>
                  <a:txBody>
                    <a:bodyPr/>
                    <a:lstStyle/>
                    <a:p>
                      <a:pPr algn="ctr" fontAlgn="b"/>
                      <a:r>
                        <a:rPr lang="ru-RU" sz="1100" u="none" strike="noStrike" dirty="0">
                          <a:effectLst/>
                        </a:rPr>
                        <a:t>24</a:t>
                      </a:r>
                      <a:endParaRPr lang="ru-RU" sz="1100" b="0" i="0" u="none" strike="noStrike" dirty="0">
                        <a:solidFill>
                          <a:srgbClr val="000000"/>
                        </a:solidFill>
                        <a:effectLst/>
                        <a:latin typeface="Calibri" panose="020F0502020204030204" pitchFamily="34" charset="0"/>
                      </a:endParaRPr>
                    </a:p>
                  </a:txBody>
                  <a:tcPr marL="6831" marR="6831" marT="6831" marB="0" anchor="b"/>
                </a:tc>
                <a:tc>
                  <a:txBody>
                    <a:bodyPr/>
                    <a:lstStyle/>
                    <a:p>
                      <a:pPr marL="72000" algn="l" fontAlgn="ctr"/>
                      <a:r>
                        <a:rPr lang="ru-RU" sz="1100" u="none" strike="noStrike">
                          <a:effectLst/>
                        </a:rPr>
                        <a:t>Менделеевский</a:t>
                      </a:r>
                      <a:endParaRPr lang="ru-RU" sz="1100" b="0" i="0" u="none" strike="noStrike">
                        <a:solidFill>
                          <a:srgbClr val="000000"/>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effectLst/>
                        </a:rPr>
                        <a:t>5</a:t>
                      </a:r>
                      <a:endParaRPr lang="ru-RU" sz="1100" b="0" i="0" u="none" strike="noStrike">
                        <a:solidFill>
                          <a:srgbClr val="000000"/>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effectLst/>
                        </a:rPr>
                        <a:t>5</a:t>
                      </a:r>
                      <a:endParaRPr lang="ru-RU" sz="1100" b="0" i="0" u="none" strike="noStrike">
                        <a:solidFill>
                          <a:srgbClr val="000000"/>
                        </a:solidFill>
                        <a:effectLst/>
                        <a:latin typeface="Calibri" panose="020F0502020204030204" pitchFamily="34" charset="0"/>
                      </a:endParaRPr>
                    </a:p>
                  </a:txBody>
                  <a:tcPr marL="6831" marR="6831" marT="6831" marB="0" anchor="ctr"/>
                </a:tc>
                <a:extLst>
                  <a:ext uri="{0D108BD9-81ED-4DB2-BD59-A6C34878D82A}">
                    <a16:rowId xmlns="" xmlns:a16="http://schemas.microsoft.com/office/drawing/2014/main" val="1024186441"/>
                  </a:ext>
                </a:extLst>
              </a:tr>
              <a:tr h="181296">
                <a:tc>
                  <a:txBody>
                    <a:bodyPr/>
                    <a:lstStyle/>
                    <a:p>
                      <a:pPr algn="ctr" fontAlgn="b"/>
                      <a:r>
                        <a:rPr lang="ru-RU" sz="1100" u="none" strike="noStrike" dirty="0">
                          <a:solidFill>
                            <a:schemeClr val="bg2">
                              <a:lumMod val="75000"/>
                            </a:schemeClr>
                          </a:solidFill>
                          <a:effectLst/>
                        </a:rPr>
                        <a:t>25</a:t>
                      </a:r>
                      <a:endParaRPr lang="ru-RU" sz="1100" b="0" i="0" u="none" strike="noStrike" dirty="0">
                        <a:solidFill>
                          <a:schemeClr val="bg2">
                            <a:lumMod val="75000"/>
                          </a:schemeClr>
                        </a:solidFill>
                        <a:effectLst/>
                        <a:latin typeface="Calibri" panose="020F0502020204030204" pitchFamily="34" charset="0"/>
                      </a:endParaRPr>
                    </a:p>
                  </a:txBody>
                  <a:tcPr marL="6831" marR="6831" marT="6831" marB="0" anchor="b"/>
                </a:tc>
                <a:tc>
                  <a:txBody>
                    <a:bodyPr/>
                    <a:lstStyle/>
                    <a:p>
                      <a:pPr marL="72000" algn="l" fontAlgn="ctr"/>
                      <a:r>
                        <a:rPr lang="ru-RU" sz="1100" u="none" strike="noStrike">
                          <a:solidFill>
                            <a:schemeClr val="bg2">
                              <a:lumMod val="75000"/>
                            </a:schemeClr>
                          </a:solidFill>
                          <a:effectLst/>
                        </a:rPr>
                        <a:t>Муслюмовский </a:t>
                      </a:r>
                      <a:endParaRPr lang="ru-RU" sz="1100" b="0" i="0" u="none" strike="noStrike">
                        <a:solidFill>
                          <a:schemeClr val="bg2">
                            <a:lumMod val="75000"/>
                          </a:schemeClr>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solidFill>
                            <a:schemeClr val="bg2">
                              <a:lumMod val="75000"/>
                            </a:schemeClr>
                          </a:solidFill>
                          <a:effectLst/>
                        </a:rPr>
                        <a:t>0</a:t>
                      </a:r>
                      <a:endParaRPr lang="ru-RU" sz="1100" b="0" i="0" u="none" strike="noStrike">
                        <a:solidFill>
                          <a:schemeClr val="bg2">
                            <a:lumMod val="75000"/>
                          </a:schemeClr>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dirty="0">
                          <a:solidFill>
                            <a:schemeClr val="bg2">
                              <a:lumMod val="75000"/>
                            </a:schemeClr>
                          </a:solidFill>
                          <a:effectLst/>
                        </a:rPr>
                        <a:t>0</a:t>
                      </a:r>
                      <a:endParaRPr lang="ru-RU" sz="1100" b="0" i="0" u="none" strike="noStrike" dirty="0">
                        <a:solidFill>
                          <a:schemeClr val="bg2">
                            <a:lumMod val="75000"/>
                          </a:schemeClr>
                        </a:solidFill>
                        <a:effectLst/>
                        <a:latin typeface="Calibri" panose="020F0502020204030204" pitchFamily="34" charset="0"/>
                      </a:endParaRPr>
                    </a:p>
                  </a:txBody>
                  <a:tcPr marL="6831" marR="6831" marT="6831" marB="0" anchor="ctr"/>
                </a:tc>
                <a:extLst>
                  <a:ext uri="{0D108BD9-81ED-4DB2-BD59-A6C34878D82A}">
                    <a16:rowId xmlns="" xmlns:a16="http://schemas.microsoft.com/office/drawing/2014/main" val="1339129899"/>
                  </a:ext>
                </a:extLst>
              </a:tr>
              <a:tr h="181296">
                <a:tc>
                  <a:txBody>
                    <a:bodyPr/>
                    <a:lstStyle/>
                    <a:p>
                      <a:pPr algn="ctr" fontAlgn="b"/>
                      <a:r>
                        <a:rPr lang="ru-RU" sz="1100" u="none" strike="noStrike" dirty="0">
                          <a:effectLst/>
                        </a:rPr>
                        <a:t>26</a:t>
                      </a:r>
                      <a:endParaRPr lang="ru-RU" sz="1100" b="0" i="0" u="none" strike="noStrike" dirty="0">
                        <a:solidFill>
                          <a:srgbClr val="000000"/>
                        </a:solidFill>
                        <a:effectLst/>
                        <a:latin typeface="Calibri" panose="020F0502020204030204" pitchFamily="34" charset="0"/>
                      </a:endParaRPr>
                    </a:p>
                  </a:txBody>
                  <a:tcPr marL="6831" marR="6831" marT="6831" marB="0" anchor="b"/>
                </a:tc>
                <a:tc>
                  <a:txBody>
                    <a:bodyPr/>
                    <a:lstStyle/>
                    <a:p>
                      <a:pPr marL="72000" algn="l" fontAlgn="ctr"/>
                      <a:r>
                        <a:rPr lang="ru-RU" sz="1100" u="none" strike="noStrike">
                          <a:effectLst/>
                        </a:rPr>
                        <a:t>Набережные Челны </a:t>
                      </a:r>
                      <a:endParaRPr lang="ru-RU" sz="1100" b="0" i="0" u="none" strike="noStrike">
                        <a:solidFill>
                          <a:srgbClr val="000000"/>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effectLst/>
                        </a:rPr>
                        <a:t>10</a:t>
                      </a:r>
                      <a:endParaRPr lang="ru-RU" sz="1100" b="0" i="0" u="none" strike="noStrike">
                        <a:solidFill>
                          <a:srgbClr val="000000"/>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effectLst/>
                        </a:rPr>
                        <a:t>136</a:t>
                      </a:r>
                      <a:endParaRPr lang="ru-RU" sz="1100" b="0" i="0" u="none" strike="noStrike">
                        <a:solidFill>
                          <a:srgbClr val="000000"/>
                        </a:solidFill>
                        <a:effectLst/>
                        <a:latin typeface="Calibri" panose="020F0502020204030204" pitchFamily="34" charset="0"/>
                      </a:endParaRPr>
                    </a:p>
                  </a:txBody>
                  <a:tcPr marL="6831" marR="6831" marT="6831" marB="0" anchor="ctr"/>
                </a:tc>
                <a:extLst>
                  <a:ext uri="{0D108BD9-81ED-4DB2-BD59-A6C34878D82A}">
                    <a16:rowId xmlns="" xmlns:a16="http://schemas.microsoft.com/office/drawing/2014/main" val="1302168640"/>
                  </a:ext>
                </a:extLst>
              </a:tr>
              <a:tr h="181296">
                <a:tc>
                  <a:txBody>
                    <a:bodyPr/>
                    <a:lstStyle/>
                    <a:p>
                      <a:pPr algn="ctr" fontAlgn="b"/>
                      <a:r>
                        <a:rPr lang="ru-RU" sz="1100" u="none" strike="noStrike" dirty="0">
                          <a:effectLst/>
                        </a:rPr>
                        <a:t>27</a:t>
                      </a:r>
                      <a:endParaRPr lang="ru-RU" sz="1100" b="0" i="0" u="none" strike="noStrike" dirty="0">
                        <a:solidFill>
                          <a:srgbClr val="000000"/>
                        </a:solidFill>
                        <a:effectLst/>
                        <a:latin typeface="Calibri" panose="020F0502020204030204" pitchFamily="34" charset="0"/>
                      </a:endParaRPr>
                    </a:p>
                  </a:txBody>
                  <a:tcPr marL="6831" marR="6831" marT="6831" marB="0" anchor="b"/>
                </a:tc>
                <a:tc>
                  <a:txBody>
                    <a:bodyPr/>
                    <a:lstStyle/>
                    <a:p>
                      <a:pPr marL="72000" algn="l" fontAlgn="ctr"/>
                      <a:r>
                        <a:rPr lang="ru-RU" sz="1100" u="none" strike="noStrike" dirty="0" err="1">
                          <a:effectLst/>
                        </a:rPr>
                        <a:t>Нурлатский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a:effectLst/>
                        </a:rPr>
                        <a:t>0</a:t>
                      </a:r>
                      <a:endParaRPr lang="ru-RU" sz="1100" b="0" i="0" u="none" strike="noStrike">
                        <a:solidFill>
                          <a:srgbClr val="000000"/>
                        </a:solidFill>
                        <a:effectLst/>
                        <a:latin typeface="Times New Roman" panose="02020603050405020304" pitchFamily="18" charset="0"/>
                      </a:endParaRPr>
                    </a:p>
                  </a:txBody>
                  <a:tcPr marL="6831" marR="6831" marT="6831" marB="0" anchor="ctr"/>
                </a:tc>
                <a:tc>
                  <a:txBody>
                    <a:bodyPr/>
                    <a:lstStyle/>
                    <a:p>
                      <a:pPr algn="r" fontAlgn="ctr"/>
                      <a:r>
                        <a:rPr lang="ru-RU" sz="1100" u="none" strike="noStrike" dirty="0">
                          <a:effectLst/>
                        </a:rPr>
                        <a:t>22</a:t>
                      </a:r>
                      <a:endParaRPr lang="ru-RU" sz="1100" b="0" i="0" u="none" strike="noStrike" dirty="0">
                        <a:solidFill>
                          <a:srgbClr val="000000"/>
                        </a:solidFill>
                        <a:effectLst/>
                        <a:latin typeface="Calibri" panose="020F0502020204030204" pitchFamily="34" charset="0"/>
                      </a:endParaRPr>
                    </a:p>
                  </a:txBody>
                  <a:tcPr marL="6831" marR="6831" marT="6831" marB="0" anchor="ctr"/>
                </a:tc>
                <a:extLst>
                  <a:ext uri="{0D108BD9-81ED-4DB2-BD59-A6C34878D82A}">
                    <a16:rowId xmlns="" xmlns:a16="http://schemas.microsoft.com/office/drawing/2014/main" val="2290772275"/>
                  </a:ext>
                </a:extLst>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1372922405"/>
              </p:ext>
            </p:extLst>
          </p:nvPr>
        </p:nvGraphicFramePr>
        <p:xfrm>
          <a:off x="6307502" y="1220338"/>
          <a:ext cx="5013100" cy="2367351"/>
        </p:xfrm>
        <a:graphic>
          <a:graphicData uri="http://schemas.openxmlformats.org/drawingml/2006/table">
            <a:tbl>
              <a:tblPr bandRow="1">
                <a:tableStyleId>{E8B1032C-EA38-4F05-BA0D-38AFFFC7BED3}</a:tableStyleId>
              </a:tblPr>
              <a:tblGrid>
                <a:gridCol w="357067">
                  <a:extLst>
                    <a:ext uri="{9D8B030D-6E8A-4147-A177-3AD203B41FA5}">
                      <a16:colId xmlns="" xmlns:a16="http://schemas.microsoft.com/office/drawing/2014/main" val="596977038"/>
                    </a:ext>
                  </a:extLst>
                </a:gridCol>
                <a:gridCol w="2745157">
                  <a:extLst>
                    <a:ext uri="{9D8B030D-6E8A-4147-A177-3AD203B41FA5}">
                      <a16:colId xmlns="" xmlns:a16="http://schemas.microsoft.com/office/drawing/2014/main" val="1963935371"/>
                    </a:ext>
                  </a:extLst>
                </a:gridCol>
                <a:gridCol w="955438">
                  <a:extLst>
                    <a:ext uri="{9D8B030D-6E8A-4147-A177-3AD203B41FA5}">
                      <a16:colId xmlns="" xmlns:a16="http://schemas.microsoft.com/office/drawing/2014/main" val="3165450452"/>
                    </a:ext>
                  </a:extLst>
                </a:gridCol>
                <a:gridCol w="955438">
                  <a:extLst>
                    <a:ext uri="{9D8B030D-6E8A-4147-A177-3AD203B41FA5}">
                      <a16:colId xmlns="" xmlns:a16="http://schemas.microsoft.com/office/drawing/2014/main" val="4181767245"/>
                    </a:ext>
                  </a:extLst>
                </a:gridCol>
              </a:tblGrid>
              <a:tr h="388654">
                <a:tc>
                  <a:txBody>
                    <a:bodyPr/>
                    <a:lstStyle/>
                    <a:p>
                      <a:pPr algn="ctr" fontAlgn="ctr"/>
                      <a:r>
                        <a:rPr lang="ru-RU" sz="1100" u="none" strike="noStrike">
                          <a:effectLst/>
                        </a:rPr>
                        <a:t>№ п/п</a:t>
                      </a:r>
                      <a:endParaRPr lang="ru-RU"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ru-RU" sz="1200" u="none" strike="noStrike" dirty="0">
                          <a:effectLst/>
                        </a:rPr>
                        <a:t>Район</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u="none" strike="noStrike" dirty="0" smtClean="0">
                          <a:effectLst/>
                        </a:rPr>
                        <a:t>План</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u="none" strike="noStrike" dirty="0" smtClean="0">
                          <a:effectLst/>
                        </a:rPr>
                        <a:t>Выполнение</a:t>
                      </a:r>
                      <a:endParaRPr lang="ru-R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445199103"/>
                  </a:ext>
                </a:extLst>
              </a:tr>
              <a:tr h="216420">
                <a:tc>
                  <a:txBody>
                    <a:bodyPr/>
                    <a:lstStyle/>
                    <a:p>
                      <a:pPr algn="ctr" fontAlgn="b"/>
                      <a:r>
                        <a:rPr lang="ru-RU" sz="1100" u="none" strike="noStrike" dirty="0">
                          <a:solidFill>
                            <a:schemeClr val="bg2">
                              <a:lumMod val="75000"/>
                            </a:schemeClr>
                          </a:solidFill>
                          <a:effectLst/>
                        </a:rPr>
                        <a:t>28</a:t>
                      </a:r>
                      <a:endParaRPr lang="ru-RU" sz="1100" b="0" i="0" u="none" strike="noStrike" dirty="0">
                        <a:solidFill>
                          <a:schemeClr val="bg2">
                            <a:lumMod val="75000"/>
                          </a:schemeClr>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a:solidFill>
                            <a:schemeClr val="bg2">
                              <a:lumMod val="75000"/>
                            </a:schemeClr>
                          </a:solidFill>
                          <a:effectLst/>
                        </a:rPr>
                        <a:t>Пестречинский </a:t>
                      </a:r>
                      <a:endParaRPr lang="ru-RU" sz="1200" b="0" i="0" u="none" strike="noStrike">
                        <a:solidFill>
                          <a:schemeClr val="bg2">
                            <a:lumMod val="75000"/>
                          </a:schemeClr>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solidFill>
                            <a:schemeClr val="bg2">
                              <a:lumMod val="75000"/>
                            </a:schemeClr>
                          </a:solidFill>
                          <a:effectLst/>
                        </a:rPr>
                        <a:t>0</a:t>
                      </a:r>
                      <a:endParaRPr lang="ru-RU" sz="1200" b="0" i="0" u="none" strike="noStrike">
                        <a:solidFill>
                          <a:schemeClr val="bg2">
                            <a:lumMod val="75000"/>
                          </a:schemeClr>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solidFill>
                            <a:schemeClr val="bg2">
                              <a:lumMod val="75000"/>
                            </a:schemeClr>
                          </a:solidFill>
                          <a:effectLst/>
                        </a:rPr>
                        <a:t>0</a:t>
                      </a:r>
                      <a:endParaRPr lang="ru-RU" sz="1100" b="0" i="0" u="none" strike="noStrike">
                        <a:solidFill>
                          <a:schemeClr val="bg2">
                            <a:lumMod val="75000"/>
                          </a:schemeClr>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724698523"/>
                  </a:ext>
                </a:extLst>
              </a:tr>
              <a:tr h="216420">
                <a:tc>
                  <a:txBody>
                    <a:bodyPr/>
                    <a:lstStyle/>
                    <a:p>
                      <a:pPr algn="ctr" fontAlgn="b"/>
                      <a:r>
                        <a:rPr lang="ru-RU" sz="1100" u="none" strike="noStrike" dirty="0">
                          <a:solidFill>
                            <a:schemeClr val="bg2">
                              <a:lumMod val="75000"/>
                            </a:schemeClr>
                          </a:solidFill>
                          <a:effectLst/>
                        </a:rPr>
                        <a:t>29</a:t>
                      </a:r>
                      <a:endParaRPr lang="ru-RU" sz="1100" b="0" i="0" u="none" strike="noStrike" dirty="0">
                        <a:solidFill>
                          <a:schemeClr val="bg2">
                            <a:lumMod val="75000"/>
                          </a:schemeClr>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dirty="0">
                          <a:solidFill>
                            <a:schemeClr val="bg2">
                              <a:lumMod val="75000"/>
                            </a:schemeClr>
                          </a:solidFill>
                          <a:effectLst/>
                        </a:rPr>
                        <a:t>Рыбно-</a:t>
                      </a:r>
                      <a:r>
                        <a:rPr lang="ru-RU" sz="1200" u="none" strike="noStrike" dirty="0" err="1">
                          <a:solidFill>
                            <a:schemeClr val="bg2">
                              <a:lumMod val="75000"/>
                            </a:schemeClr>
                          </a:solidFill>
                          <a:effectLst/>
                        </a:rPr>
                        <a:t>Слободский</a:t>
                      </a:r>
                      <a:r>
                        <a:rPr lang="ru-RU" sz="1200" u="none" strike="noStrike" dirty="0">
                          <a:solidFill>
                            <a:schemeClr val="bg2">
                              <a:lumMod val="75000"/>
                            </a:schemeClr>
                          </a:solidFill>
                          <a:effectLst/>
                        </a:rPr>
                        <a:t> </a:t>
                      </a:r>
                      <a:endParaRPr lang="ru-RU" sz="1200" b="0" i="0" u="none" strike="noStrike" dirty="0">
                        <a:solidFill>
                          <a:schemeClr val="bg2">
                            <a:lumMod val="75000"/>
                          </a:schemeClr>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dirty="0">
                          <a:solidFill>
                            <a:schemeClr val="bg2">
                              <a:lumMod val="75000"/>
                            </a:schemeClr>
                          </a:solidFill>
                          <a:effectLst/>
                        </a:rPr>
                        <a:t>0</a:t>
                      </a:r>
                      <a:endParaRPr lang="ru-RU" sz="1200" b="0" i="0" u="none" strike="noStrike" dirty="0">
                        <a:solidFill>
                          <a:schemeClr val="bg2">
                            <a:lumMod val="75000"/>
                          </a:schemeClr>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solidFill>
                            <a:schemeClr val="bg2">
                              <a:lumMod val="75000"/>
                            </a:schemeClr>
                          </a:solidFill>
                          <a:effectLst/>
                        </a:rPr>
                        <a:t>0</a:t>
                      </a:r>
                      <a:endParaRPr lang="ru-RU" sz="1100" b="0" i="0" u="none" strike="noStrike" dirty="0">
                        <a:solidFill>
                          <a:schemeClr val="bg2">
                            <a:lumMod val="75000"/>
                          </a:schemeClr>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3980115183"/>
                  </a:ext>
                </a:extLst>
              </a:tr>
              <a:tr h="216420">
                <a:tc>
                  <a:txBody>
                    <a:bodyPr/>
                    <a:lstStyle/>
                    <a:p>
                      <a:pPr algn="ctr" fontAlgn="b"/>
                      <a:r>
                        <a:rPr lang="ru-RU" sz="1100" u="none" strike="noStrike" dirty="0">
                          <a:effectLst/>
                        </a:rPr>
                        <a:t>30</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dirty="0">
                          <a:effectLst/>
                        </a:rPr>
                        <a:t>Сабинский </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10</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36</a:t>
                      </a:r>
                      <a:endParaRPr lang="ru-RU"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2872121517"/>
                  </a:ext>
                </a:extLst>
              </a:tr>
              <a:tr h="216420">
                <a:tc>
                  <a:txBody>
                    <a:bodyPr/>
                    <a:lstStyle/>
                    <a:p>
                      <a:pPr algn="ctr" fontAlgn="b"/>
                      <a:r>
                        <a:rPr lang="ru-RU" sz="1100" u="none" strike="noStrike" dirty="0">
                          <a:effectLst/>
                        </a:rPr>
                        <a:t>31</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dirty="0" err="1">
                          <a:effectLst/>
                        </a:rPr>
                        <a:t>Сармановский</a:t>
                      </a:r>
                      <a:r>
                        <a:rPr lang="ru-RU" sz="1200" u="none" strike="noStrike" dirty="0">
                          <a:effectLst/>
                        </a:rPr>
                        <a:t> </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10</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18</a:t>
                      </a:r>
                      <a:endParaRPr lang="ru-RU"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3608391624"/>
                  </a:ext>
                </a:extLst>
              </a:tr>
              <a:tr h="247337">
                <a:tc>
                  <a:txBody>
                    <a:bodyPr/>
                    <a:lstStyle/>
                    <a:p>
                      <a:pPr algn="ctr" fontAlgn="b"/>
                      <a:r>
                        <a:rPr lang="ru-RU" sz="1100" u="none" strike="noStrike" dirty="0">
                          <a:solidFill>
                            <a:schemeClr val="bg2">
                              <a:lumMod val="75000"/>
                            </a:schemeClr>
                          </a:solidFill>
                          <a:effectLst/>
                        </a:rPr>
                        <a:t>32</a:t>
                      </a:r>
                      <a:endParaRPr lang="ru-RU" sz="1100" b="0" i="0" u="none" strike="noStrike" dirty="0">
                        <a:solidFill>
                          <a:schemeClr val="bg2">
                            <a:lumMod val="75000"/>
                          </a:schemeClr>
                        </a:solidFill>
                        <a:effectLst/>
                        <a:latin typeface="Calibri" panose="020F0502020204030204" pitchFamily="34" charset="0"/>
                      </a:endParaRPr>
                    </a:p>
                  </a:txBody>
                  <a:tcPr marL="9525" marR="9525" marT="9525" marB="0" anchor="ctr"/>
                </a:tc>
                <a:tc>
                  <a:txBody>
                    <a:bodyPr/>
                    <a:lstStyle/>
                    <a:p>
                      <a:pPr marL="72000" algn="l" fontAlgn="ctr"/>
                      <a:r>
                        <a:rPr lang="ru-RU" sz="1200" u="none" strike="noStrike" dirty="0">
                          <a:solidFill>
                            <a:schemeClr val="bg2">
                              <a:lumMod val="75000"/>
                            </a:schemeClr>
                          </a:solidFill>
                          <a:effectLst/>
                        </a:rPr>
                        <a:t>Спасский </a:t>
                      </a:r>
                      <a:endParaRPr lang="ru-RU" sz="1200" b="0" i="0" u="none" strike="noStrike" dirty="0">
                        <a:solidFill>
                          <a:schemeClr val="bg2">
                            <a:lumMod val="75000"/>
                          </a:schemeClr>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dirty="0">
                          <a:solidFill>
                            <a:schemeClr val="bg2">
                              <a:lumMod val="75000"/>
                            </a:schemeClr>
                          </a:solidFill>
                          <a:effectLst/>
                        </a:rPr>
                        <a:t>0</a:t>
                      </a:r>
                      <a:endParaRPr lang="ru-RU" sz="1200" b="0" i="0" u="none" strike="noStrike" dirty="0">
                        <a:solidFill>
                          <a:schemeClr val="bg2">
                            <a:lumMod val="75000"/>
                          </a:schemeClr>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solidFill>
                            <a:schemeClr val="bg2">
                              <a:lumMod val="75000"/>
                            </a:schemeClr>
                          </a:solidFill>
                          <a:effectLst/>
                        </a:rPr>
                        <a:t>0</a:t>
                      </a:r>
                      <a:endParaRPr lang="ru-RU" sz="1100" b="0" i="0" u="none" strike="noStrike" dirty="0">
                        <a:solidFill>
                          <a:schemeClr val="bg2">
                            <a:lumMod val="75000"/>
                          </a:schemeClr>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307067196"/>
                  </a:ext>
                </a:extLst>
              </a:tr>
              <a:tr h="216420">
                <a:tc>
                  <a:txBody>
                    <a:bodyPr/>
                    <a:lstStyle/>
                    <a:p>
                      <a:pPr algn="ctr" fontAlgn="b"/>
                      <a:r>
                        <a:rPr lang="ru-RU" sz="1100" u="none" strike="noStrike" dirty="0">
                          <a:effectLst/>
                        </a:rPr>
                        <a:t>33</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dirty="0">
                          <a:effectLst/>
                        </a:rPr>
                        <a:t>Тукаевский </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5</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6</a:t>
                      </a:r>
                      <a:endParaRPr lang="ru-RU"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774997564"/>
                  </a:ext>
                </a:extLst>
              </a:tr>
              <a:tr h="216420">
                <a:tc>
                  <a:txBody>
                    <a:bodyPr/>
                    <a:lstStyle/>
                    <a:p>
                      <a:pPr algn="ctr" fontAlgn="b"/>
                      <a:r>
                        <a:rPr lang="ru-RU" sz="1100" u="none" strike="noStrike" dirty="0">
                          <a:solidFill>
                            <a:schemeClr val="bg2">
                              <a:lumMod val="75000"/>
                            </a:schemeClr>
                          </a:solidFill>
                          <a:effectLst/>
                        </a:rPr>
                        <a:t>34</a:t>
                      </a:r>
                      <a:endParaRPr lang="ru-RU" sz="1100" b="0" i="0" u="none" strike="noStrike" dirty="0">
                        <a:solidFill>
                          <a:schemeClr val="bg2">
                            <a:lumMod val="75000"/>
                          </a:schemeClr>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dirty="0" err="1">
                          <a:solidFill>
                            <a:schemeClr val="bg2">
                              <a:lumMod val="75000"/>
                            </a:schemeClr>
                          </a:solidFill>
                          <a:effectLst/>
                        </a:rPr>
                        <a:t>Тюлячинский</a:t>
                      </a:r>
                      <a:r>
                        <a:rPr lang="ru-RU" sz="1200" u="none" strike="noStrike" dirty="0">
                          <a:solidFill>
                            <a:schemeClr val="bg2">
                              <a:lumMod val="75000"/>
                            </a:schemeClr>
                          </a:solidFill>
                          <a:effectLst/>
                        </a:rPr>
                        <a:t> </a:t>
                      </a:r>
                      <a:endParaRPr lang="ru-RU" sz="1200" b="0" i="0" u="none" strike="noStrike" dirty="0">
                        <a:solidFill>
                          <a:schemeClr val="bg2">
                            <a:lumMod val="75000"/>
                          </a:schemeClr>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solidFill>
                            <a:schemeClr val="bg2">
                              <a:lumMod val="75000"/>
                            </a:schemeClr>
                          </a:solidFill>
                          <a:effectLst/>
                        </a:rPr>
                        <a:t>0</a:t>
                      </a:r>
                      <a:endParaRPr lang="ru-RU" sz="1200" b="0" i="0" u="none" strike="noStrike">
                        <a:solidFill>
                          <a:schemeClr val="bg2">
                            <a:lumMod val="75000"/>
                          </a:schemeClr>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solidFill>
                            <a:schemeClr val="bg2">
                              <a:lumMod val="75000"/>
                            </a:schemeClr>
                          </a:solidFill>
                          <a:effectLst/>
                        </a:rPr>
                        <a:t>0</a:t>
                      </a:r>
                      <a:endParaRPr lang="ru-RU" sz="1100" b="0" i="0" u="none" strike="noStrike">
                        <a:solidFill>
                          <a:schemeClr val="bg2">
                            <a:lumMod val="75000"/>
                          </a:schemeClr>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3982914181"/>
                  </a:ext>
                </a:extLst>
              </a:tr>
              <a:tr h="216420">
                <a:tc>
                  <a:txBody>
                    <a:bodyPr/>
                    <a:lstStyle/>
                    <a:p>
                      <a:pPr algn="ctr" fontAlgn="b"/>
                      <a:r>
                        <a:rPr lang="ru-RU" sz="1100" u="none" strike="noStrike" dirty="0">
                          <a:solidFill>
                            <a:schemeClr val="bg2">
                              <a:lumMod val="75000"/>
                            </a:schemeClr>
                          </a:solidFill>
                          <a:effectLst/>
                        </a:rPr>
                        <a:t>35</a:t>
                      </a:r>
                      <a:endParaRPr lang="ru-RU" sz="1100" b="0" i="0" u="none" strike="noStrike" dirty="0">
                        <a:solidFill>
                          <a:schemeClr val="bg2">
                            <a:lumMod val="75000"/>
                          </a:schemeClr>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dirty="0" err="1">
                          <a:solidFill>
                            <a:schemeClr val="bg2">
                              <a:lumMod val="75000"/>
                            </a:schemeClr>
                          </a:solidFill>
                          <a:effectLst/>
                        </a:rPr>
                        <a:t>Чистопольский</a:t>
                      </a:r>
                      <a:r>
                        <a:rPr lang="ru-RU" sz="1200" u="none" strike="noStrike" dirty="0">
                          <a:solidFill>
                            <a:schemeClr val="bg2">
                              <a:lumMod val="75000"/>
                            </a:schemeClr>
                          </a:solidFill>
                          <a:effectLst/>
                        </a:rPr>
                        <a:t> </a:t>
                      </a:r>
                      <a:endParaRPr lang="ru-RU" sz="1200" b="0" i="0" u="none" strike="noStrike" dirty="0">
                        <a:solidFill>
                          <a:schemeClr val="bg2">
                            <a:lumMod val="75000"/>
                          </a:schemeClr>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dirty="0">
                          <a:solidFill>
                            <a:schemeClr val="bg2">
                              <a:lumMod val="75000"/>
                            </a:schemeClr>
                          </a:solidFill>
                          <a:effectLst/>
                        </a:rPr>
                        <a:t>0</a:t>
                      </a:r>
                      <a:endParaRPr lang="ru-RU" sz="1200" b="0" i="0" u="none" strike="noStrike" dirty="0">
                        <a:solidFill>
                          <a:schemeClr val="bg2">
                            <a:lumMod val="75000"/>
                          </a:schemeClr>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solidFill>
                            <a:schemeClr val="bg2">
                              <a:lumMod val="75000"/>
                            </a:schemeClr>
                          </a:solidFill>
                          <a:effectLst/>
                        </a:rPr>
                        <a:t>0</a:t>
                      </a:r>
                      <a:endParaRPr lang="ru-RU" sz="1100" b="0" i="0" u="none" strike="noStrike" dirty="0">
                        <a:solidFill>
                          <a:schemeClr val="bg2">
                            <a:lumMod val="75000"/>
                          </a:schemeClr>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2505325630"/>
                  </a:ext>
                </a:extLst>
              </a:tr>
              <a:tr h="216420">
                <a:tc>
                  <a:txBody>
                    <a:bodyPr/>
                    <a:lstStyle/>
                    <a:p>
                      <a:pPr algn="ctr" fontAlgn="b"/>
                      <a:r>
                        <a:rPr lang="ru-RU" sz="1100" u="none" strike="noStrike" dirty="0">
                          <a:effectLst/>
                        </a:rPr>
                        <a:t>36</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dirty="0" err="1">
                          <a:effectLst/>
                        </a:rPr>
                        <a:t>Ютазинский</a:t>
                      </a:r>
                      <a:r>
                        <a:rPr lang="ru-RU" sz="1200" u="none" strike="noStrike" dirty="0">
                          <a:effectLst/>
                        </a:rPr>
                        <a:t> </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0</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effectLst/>
                        </a:rPr>
                        <a:t>15</a:t>
                      </a:r>
                      <a:endParaRPr lang="ru-R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3501128704"/>
                  </a:ext>
                </a:extLst>
              </a:tr>
            </a:tbl>
          </a:graphicData>
        </a:graphic>
      </p:graphicFrame>
    </p:spTree>
    <p:extLst>
      <p:ext uri="{BB962C8B-B14F-4D97-AF65-F5344CB8AC3E}">
        <p14:creationId xmlns:p14="http://schemas.microsoft.com/office/powerpoint/2010/main" val="1121845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41838" y="81315"/>
            <a:ext cx="11289324" cy="523220"/>
          </a:xfrm>
          <a:prstGeom prst="rect">
            <a:avLst/>
          </a:prstGeom>
        </p:spPr>
        <p:txBody>
          <a:bodyPr wrap="square">
            <a:spAutoFit/>
          </a:bodyPr>
          <a:lstStyle/>
          <a:p>
            <a:pPr algn="ctr"/>
            <a:r>
              <a:rPr lang="ru-RU" sz="2800" spc="100" dirty="0">
                <a:solidFill>
                  <a:schemeClr val="accent5">
                    <a:lumMod val="75000"/>
                  </a:schemeClr>
                </a:solidFill>
                <a:latin typeface="Arial Narrow" panose="020B0606020202030204" pitchFamily="34" charset="0"/>
              </a:rPr>
              <a:t>Выполнение плановых показателей </a:t>
            </a:r>
            <a:r>
              <a:rPr lang="ru-RU" sz="2800" spc="100" dirty="0" smtClean="0">
                <a:solidFill>
                  <a:schemeClr val="accent5">
                    <a:lumMod val="75000"/>
                  </a:schemeClr>
                </a:solidFill>
                <a:latin typeface="Arial Narrow" panose="020B0606020202030204" pitchFamily="34" charset="0"/>
              </a:rPr>
              <a:t>муниципальными архивами </a:t>
            </a:r>
            <a:endParaRPr lang="ru-RU" sz="2800" spc="100" dirty="0">
              <a:solidFill>
                <a:schemeClr val="accent5">
                  <a:lumMod val="75000"/>
                </a:schemeClr>
              </a:solidFill>
              <a:latin typeface="Arial Narrow" panose="020B0606020202030204" pitchFamily="34" charset="0"/>
            </a:endParaRPr>
          </a:p>
        </p:txBody>
      </p:sp>
      <p:sp>
        <p:nvSpPr>
          <p:cNvPr id="5" name="Скругленный прямоугольник 4"/>
          <p:cNvSpPr/>
          <p:nvPr/>
        </p:nvSpPr>
        <p:spPr>
          <a:xfrm>
            <a:off x="863148" y="690408"/>
            <a:ext cx="10453569" cy="442674"/>
          </a:xfrm>
          <a:prstGeom prst="roundRect">
            <a:avLst/>
          </a:prstGeom>
          <a:ln/>
        </p:spPr>
        <p:style>
          <a:lnRef idx="0">
            <a:schemeClr val="accent5"/>
          </a:lnRef>
          <a:fillRef idx="3">
            <a:schemeClr val="accent5"/>
          </a:fillRef>
          <a:effectRef idx="3">
            <a:schemeClr val="accent5"/>
          </a:effectRef>
          <a:fontRef idx="minor">
            <a:schemeClr val="lt1"/>
          </a:fontRef>
        </p:style>
        <p:txBody>
          <a:bodyPr wrap="square">
            <a:spAutoFit/>
          </a:bodyPr>
          <a:lstStyle/>
          <a:p>
            <a:pPr algn="ctr" fontAlgn="ctr"/>
            <a:r>
              <a:rPr lang="ru-RU" sz="2000" dirty="0" smtClean="0">
                <a:latin typeface="Arial" panose="020B0604020202020204" pitchFamily="34" charset="0"/>
                <a:cs typeface="Arial" panose="020B0604020202020204" pitchFamily="34" charset="0"/>
              </a:rPr>
              <a:t>Проведение выставок в 2019 году</a:t>
            </a:r>
            <a:endParaRPr lang="ru-RU" sz="2000" dirty="0">
              <a:solidFill>
                <a:srgbClr val="000000"/>
              </a:solidFill>
              <a:latin typeface="Arial" panose="020B0604020202020204" pitchFamily="34" charset="0"/>
              <a:cs typeface="Arial" panose="020B0604020202020204" pitchFamily="34" charset="0"/>
            </a:endParaRPr>
          </a:p>
        </p:txBody>
      </p:sp>
      <p:sp>
        <p:nvSpPr>
          <p:cNvPr id="9" name="Прямоугольник 8"/>
          <p:cNvSpPr/>
          <p:nvPr/>
        </p:nvSpPr>
        <p:spPr>
          <a:xfrm>
            <a:off x="6219582" y="4002651"/>
            <a:ext cx="5097135" cy="307777"/>
          </a:xfrm>
          <a:prstGeom prst="rect">
            <a:avLst/>
          </a:prstGeom>
        </p:spPr>
        <p:txBody>
          <a:bodyPr wrap="square">
            <a:spAutoFit/>
          </a:bodyPr>
          <a:lstStyle/>
          <a:p>
            <a:pPr fontAlgn="ctr"/>
            <a:r>
              <a:rPr lang="ru-RU" sz="1400" dirty="0" smtClean="0">
                <a:solidFill>
                  <a:srgbClr val="FF0000"/>
                </a:solidFill>
              </a:rPr>
              <a:t>Муниципальные архивы, не выполнившие показатели</a:t>
            </a:r>
            <a:endParaRPr lang="ru-RU" sz="1400" dirty="0">
              <a:solidFill>
                <a:srgbClr val="FF0000"/>
              </a:solidFill>
              <a:latin typeface="Calibri" panose="020F0502020204030204" pitchFamily="34"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1379652157"/>
              </p:ext>
            </p:extLst>
          </p:nvPr>
        </p:nvGraphicFramePr>
        <p:xfrm>
          <a:off x="6219581" y="4345112"/>
          <a:ext cx="5097136" cy="2205158"/>
        </p:xfrm>
        <a:graphic>
          <a:graphicData uri="http://schemas.openxmlformats.org/drawingml/2006/table">
            <a:tbl>
              <a:tblPr bandRow="1">
                <a:tableStyleId>{5DA37D80-6434-44D0-A028-1B22A696006F}</a:tableStyleId>
              </a:tblPr>
              <a:tblGrid>
                <a:gridCol w="337081">
                  <a:extLst>
                    <a:ext uri="{9D8B030D-6E8A-4147-A177-3AD203B41FA5}">
                      <a16:colId xmlns="" xmlns:a16="http://schemas.microsoft.com/office/drawing/2014/main" val="564373542"/>
                    </a:ext>
                  </a:extLst>
                </a:gridCol>
                <a:gridCol w="2718213">
                  <a:extLst>
                    <a:ext uri="{9D8B030D-6E8A-4147-A177-3AD203B41FA5}">
                      <a16:colId xmlns="" xmlns:a16="http://schemas.microsoft.com/office/drawing/2014/main" val="2199565135"/>
                    </a:ext>
                  </a:extLst>
                </a:gridCol>
                <a:gridCol w="773043">
                  <a:extLst>
                    <a:ext uri="{9D8B030D-6E8A-4147-A177-3AD203B41FA5}">
                      <a16:colId xmlns="" xmlns:a16="http://schemas.microsoft.com/office/drawing/2014/main" val="169649123"/>
                    </a:ext>
                  </a:extLst>
                </a:gridCol>
                <a:gridCol w="1268799">
                  <a:extLst>
                    <a:ext uri="{9D8B030D-6E8A-4147-A177-3AD203B41FA5}">
                      <a16:colId xmlns="" xmlns:a16="http://schemas.microsoft.com/office/drawing/2014/main" val="1586908972"/>
                    </a:ext>
                  </a:extLst>
                </a:gridCol>
              </a:tblGrid>
              <a:tr h="450846">
                <a:tc>
                  <a:txBody>
                    <a:bodyPr/>
                    <a:lstStyle/>
                    <a:p>
                      <a:pPr algn="ctr" fontAlgn="ctr"/>
                      <a:r>
                        <a:rPr lang="ru-RU" sz="1100" u="none" strike="noStrike">
                          <a:effectLst/>
                        </a:rPr>
                        <a:t>№ п/п</a:t>
                      </a:r>
                      <a:endParaRPr lang="ru-RU"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ru-RU" sz="1200" u="none" strike="noStrike" dirty="0">
                          <a:effectLst/>
                        </a:rPr>
                        <a:t>Районы</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u="none" strike="noStrike">
                          <a:effectLst/>
                        </a:rPr>
                        <a:t>План</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u="none" strike="noStrike" dirty="0">
                          <a:effectLst/>
                        </a:rPr>
                        <a:t>Выполнение</a:t>
                      </a:r>
                      <a:endParaRPr lang="ru-RU" sz="1200" b="0" i="0" u="none" strike="noStrike" dirty="0">
                        <a:solidFill>
                          <a:srgbClr val="0061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3721678208"/>
                  </a:ext>
                </a:extLst>
              </a:tr>
              <a:tr h="250616">
                <a:tc>
                  <a:txBody>
                    <a:bodyPr/>
                    <a:lstStyle/>
                    <a:p>
                      <a:pPr algn="ctr" fontAlgn="b"/>
                      <a:r>
                        <a:rPr lang="ru-RU" sz="1100" b="0" i="0" u="none" strike="noStrike" dirty="0" smtClean="0">
                          <a:solidFill>
                            <a:srgbClr val="000000"/>
                          </a:solidFill>
                          <a:effectLst/>
                          <a:latin typeface="Calibri" panose="020F0502020204030204" pitchFamily="34" charset="0"/>
                        </a:rPr>
                        <a:t>1</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dirty="0" err="1">
                          <a:effectLst/>
                        </a:rPr>
                        <a:t>Алькеевский</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2</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effectLst/>
                        </a:rPr>
                        <a:t>1</a:t>
                      </a:r>
                      <a:endParaRPr lang="ru-RU" sz="1100" b="0" i="0" u="none" strike="noStrike" dirty="0">
                        <a:solidFill>
                          <a:srgbClr val="9C0006"/>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123134429"/>
                  </a:ext>
                </a:extLst>
              </a:tr>
              <a:tr h="250616">
                <a:tc>
                  <a:txBody>
                    <a:bodyPr/>
                    <a:lstStyle/>
                    <a:p>
                      <a:pPr algn="ctr" fontAlgn="b"/>
                      <a:r>
                        <a:rPr lang="ru-RU" sz="1100" b="0" i="0" u="none" strike="noStrike" dirty="0" smtClean="0">
                          <a:solidFill>
                            <a:schemeClr val="tx1"/>
                          </a:solidFill>
                          <a:effectLst/>
                          <a:latin typeface="+mn-lt"/>
                        </a:rPr>
                        <a:t>2</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dirty="0">
                          <a:effectLst/>
                        </a:rPr>
                        <a:t>Буинский </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6</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3</a:t>
                      </a:r>
                      <a:endParaRPr lang="ru-RU" sz="1100" b="0" i="0" u="none" strike="noStrike">
                        <a:solidFill>
                          <a:srgbClr val="9C0006"/>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271337635"/>
                  </a:ext>
                </a:extLst>
              </a:tr>
              <a:tr h="250616">
                <a:tc>
                  <a:txBody>
                    <a:bodyPr/>
                    <a:lstStyle/>
                    <a:p>
                      <a:pPr algn="ctr" fontAlgn="b"/>
                      <a:r>
                        <a:rPr lang="ru-RU" sz="1100" b="0" i="0" u="none" strike="noStrike" dirty="0" smtClean="0">
                          <a:solidFill>
                            <a:schemeClr val="tx1"/>
                          </a:solidFill>
                          <a:effectLst/>
                          <a:latin typeface="+mn-lt"/>
                        </a:rPr>
                        <a:t>3</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a:effectLst/>
                        </a:rPr>
                        <a:t>Елабужский </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4</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2</a:t>
                      </a:r>
                      <a:endParaRPr lang="ru-RU" sz="1100" b="0" i="0" u="none" strike="noStrike">
                        <a:solidFill>
                          <a:srgbClr val="9C0006"/>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2899740144"/>
                  </a:ext>
                </a:extLst>
              </a:tr>
              <a:tr h="250616">
                <a:tc>
                  <a:txBody>
                    <a:bodyPr/>
                    <a:lstStyle/>
                    <a:p>
                      <a:pPr algn="ctr" fontAlgn="b"/>
                      <a:r>
                        <a:rPr lang="ru-RU" sz="1100" b="0" i="0" u="none" strike="noStrike" dirty="0" smtClean="0">
                          <a:solidFill>
                            <a:schemeClr val="tx1"/>
                          </a:solidFill>
                          <a:effectLst/>
                          <a:latin typeface="+mn-lt"/>
                        </a:rPr>
                        <a:t>4</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a:effectLst/>
                        </a:rPr>
                        <a:t>Кайбицкий </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2</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1</a:t>
                      </a:r>
                      <a:endParaRPr lang="ru-RU" sz="1100" b="0" i="0" u="none" strike="noStrike">
                        <a:solidFill>
                          <a:srgbClr val="9C0006"/>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2302517684"/>
                  </a:ext>
                </a:extLst>
              </a:tr>
              <a:tr h="250616">
                <a:tc>
                  <a:txBody>
                    <a:bodyPr/>
                    <a:lstStyle/>
                    <a:p>
                      <a:pPr algn="ctr" fontAlgn="b"/>
                      <a:r>
                        <a:rPr lang="ru-RU" sz="1100" b="0" i="0" u="none" strike="noStrike" dirty="0" smtClean="0">
                          <a:solidFill>
                            <a:schemeClr val="tx1"/>
                          </a:solidFill>
                          <a:effectLst/>
                          <a:latin typeface="+mn-lt"/>
                        </a:rPr>
                        <a:t>5</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a:effectLst/>
                        </a:rPr>
                        <a:t>Мамадышский </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1</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0</a:t>
                      </a:r>
                      <a:endParaRPr lang="ru-RU" sz="1100" b="0" i="0" u="none" strike="noStrike">
                        <a:solidFill>
                          <a:srgbClr val="9C0006"/>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2619178196"/>
                  </a:ext>
                </a:extLst>
              </a:tr>
              <a:tr h="250616">
                <a:tc>
                  <a:txBody>
                    <a:bodyPr/>
                    <a:lstStyle/>
                    <a:p>
                      <a:pPr algn="ctr" fontAlgn="b"/>
                      <a:r>
                        <a:rPr lang="ru-RU" sz="1100" b="0" i="0" u="none" strike="noStrike" dirty="0" smtClean="0">
                          <a:solidFill>
                            <a:schemeClr val="tx1"/>
                          </a:solidFill>
                          <a:effectLst/>
                          <a:latin typeface="+mn-lt"/>
                        </a:rPr>
                        <a:t>6</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a:effectLst/>
                        </a:rPr>
                        <a:t>Мензелинский </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5</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1</a:t>
                      </a:r>
                      <a:endParaRPr lang="ru-RU" sz="1100" b="0" i="0" u="none" strike="noStrike">
                        <a:solidFill>
                          <a:srgbClr val="9C0006"/>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2196719412"/>
                  </a:ext>
                </a:extLst>
              </a:tr>
              <a:tr h="250616">
                <a:tc>
                  <a:txBody>
                    <a:bodyPr/>
                    <a:lstStyle/>
                    <a:p>
                      <a:pPr algn="ctr" fontAlgn="b"/>
                      <a:r>
                        <a:rPr lang="ru-RU" sz="1100" b="0" i="0" u="none" strike="noStrike" dirty="0" smtClean="0">
                          <a:solidFill>
                            <a:schemeClr val="tx1"/>
                          </a:solidFill>
                          <a:effectLst/>
                          <a:latin typeface="+mn-lt"/>
                        </a:rPr>
                        <a:t>7</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72000" algn="l" fontAlgn="ctr"/>
                      <a:r>
                        <a:rPr lang="ru-RU" sz="1200" u="none" strike="noStrike" dirty="0" err="1">
                          <a:effectLst/>
                        </a:rPr>
                        <a:t>Тетюшский</a:t>
                      </a:r>
                      <a:r>
                        <a:rPr lang="ru-RU" sz="1200" u="none" strike="noStrike" dirty="0">
                          <a:effectLst/>
                        </a:rPr>
                        <a:t> </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48</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effectLst/>
                        </a:rPr>
                        <a:t>1</a:t>
                      </a:r>
                      <a:endParaRPr lang="ru-RU" sz="1100" b="0" i="0" u="none" strike="noStrike" dirty="0">
                        <a:solidFill>
                          <a:srgbClr val="9C0006"/>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621386535"/>
                  </a:ext>
                </a:extLst>
              </a:tr>
            </a:tbl>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4061464246"/>
              </p:ext>
            </p:extLst>
          </p:nvPr>
        </p:nvGraphicFramePr>
        <p:xfrm>
          <a:off x="863148" y="1218964"/>
          <a:ext cx="5238713" cy="5331304"/>
        </p:xfrm>
        <a:graphic>
          <a:graphicData uri="http://schemas.openxmlformats.org/drawingml/2006/table">
            <a:tbl>
              <a:tblPr bandRow="1">
                <a:tableStyleId>{E8B1032C-EA38-4F05-BA0D-38AFFFC7BED3}</a:tableStyleId>
              </a:tblPr>
              <a:tblGrid>
                <a:gridCol w="315021">
                  <a:extLst>
                    <a:ext uri="{9D8B030D-6E8A-4147-A177-3AD203B41FA5}">
                      <a16:colId xmlns="" xmlns:a16="http://schemas.microsoft.com/office/drawing/2014/main" val="2235839307"/>
                    </a:ext>
                  </a:extLst>
                </a:gridCol>
                <a:gridCol w="2702477">
                  <a:extLst>
                    <a:ext uri="{9D8B030D-6E8A-4147-A177-3AD203B41FA5}">
                      <a16:colId xmlns="" xmlns:a16="http://schemas.microsoft.com/office/drawing/2014/main" val="1421092758"/>
                    </a:ext>
                  </a:extLst>
                </a:gridCol>
                <a:gridCol w="1060631">
                  <a:extLst>
                    <a:ext uri="{9D8B030D-6E8A-4147-A177-3AD203B41FA5}">
                      <a16:colId xmlns="" xmlns:a16="http://schemas.microsoft.com/office/drawing/2014/main" val="2003685100"/>
                    </a:ext>
                  </a:extLst>
                </a:gridCol>
                <a:gridCol w="1160584">
                  <a:extLst>
                    <a:ext uri="{9D8B030D-6E8A-4147-A177-3AD203B41FA5}">
                      <a16:colId xmlns="" xmlns:a16="http://schemas.microsoft.com/office/drawing/2014/main" val="3654308084"/>
                    </a:ext>
                  </a:extLst>
                </a:gridCol>
              </a:tblGrid>
              <a:tr h="360091">
                <a:tc>
                  <a:txBody>
                    <a:bodyPr/>
                    <a:lstStyle/>
                    <a:p>
                      <a:pPr algn="ctr" fontAlgn="ctr"/>
                      <a:r>
                        <a:rPr lang="ru-RU" sz="1100" u="none" strike="noStrike" dirty="0">
                          <a:effectLst/>
                        </a:rPr>
                        <a:t>№ п/п</a:t>
                      </a:r>
                      <a:endParaRPr lang="ru-RU" sz="1100" b="0" i="0" u="none" strike="noStrike" dirty="0">
                        <a:solidFill>
                          <a:srgbClr val="000000"/>
                        </a:solidFill>
                        <a:effectLst/>
                        <a:latin typeface="Calibri" panose="020F0502020204030204" pitchFamily="34" charset="0"/>
                      </a:endParaRPr>
                    </a:p>
                  </a:txBody>
                  <a:tcPr marL="6907" marR="6907" marT="6907" marB="0" anchor="ctr"/>
                </a:tc>
                <a:tc>
                  <a:txBody>
                    <a:bodyPr/>
                    <a:lstStyle/>
                    <a:p>
                      <a:pPr algn="ctr" fontAlgn="ctr"/>
                      <a:r>
                        <a:rPr lang="ru-RU" sz="1100" u="none" strike="noStrike" dirty="0">
                          <a:effectLst/>
                        </a:rPr>
                        <a:t>Районы</a:t>
                      </a:r>
                      <a:endParaRPr lang="ru-RU" sz="1100" b="0" i="0" u="none" strike="noStrike" dirty="0">
                        <a:solidFill>
                          <a:srgbClr val="000000"/>
                        </a:solidFill>
                        <a:effectLst/>
                        <a:latin typeface="Times New Roman" panose="02020603050405020304" pitchFamily="18" charset="0"/>
                      </a:endParaRPr>
                    </a:p>
                  </a:txBody>
                  <a:tcPr marL="6907" marR="6907" marT="6907" marB="0" anchor="ctr"/>
                </a:tc>
                <a:tc>
                  <a:txBody>
                    <a:bodyPr/>
                    <a:lstStyle/>
                    <a:p>
                      <a:pPr algn="ctr" fontAlgn="ctr"/>
                      <a:r>
                        <a:rPr lang="ru-RU" sz="1100" u="none" strike="noStrike" dirty="0">
                          <a:effectLst/>
                        </a:rPr>
                        <a:t>План</a:t>
                      </a:r>
                      <a:endParaRPr lang="ru-RU" sz="1100" b="0" i="0" u="none" strike="noStrike" dirty="0">
                        <a:solidFill>
                          <a:srgbClr val="000000"/>
                        </a:solidFill>
                        <a:effectLst/>
                        <a:latin typeface="Times New Roman" panose="02020603050405020304" pitchFamily="18" charset="0"/>
                      </a:endParaRPr>
                    </a:p>
                  </a:txBody>
                  <a:tcPr marL="6907" marR="6907" marT="6907" marB="0" anchor="ctr"/>
                </a:tc>
                <a:tc>
                  <a:txBody>
                    <a:bodyPr/>
                    <a:lstStyle/>
                    <a:p>
                      <a:pPr algn="ctr" fontAlgn="ctr"/>
                      <a:r>
                        <a:rPr lang="ru-RU" sz="1100" u="none" strike="noStrike" dirty="0">
                          <a:effectLst/>
                        </a:rPr>
                        <a:t>Выполнение</a:t>
                      </a:r>
                      <a:endParaRPr lang="ru-RU" sz="1100" b="0" i="0" u="none" strike="noStrike" dirty="0">
                        <a:solidFill>
                          <a:srgbClr val="006100"/>
                        </a:solidFill>
                        <a:effectLst/>
                        <a:latin typeface="Calibri" panose="020F0502020204030204" pitchFamily="34" charset="0"/>
                      </a:endParaRPr>
                    </a:p>
                  </a:txBody>
                  <a:tcPr marL="6907" marR="6907" marT="6907" marB="0" anchor="ctr"/>
                </a:tc>
                <a:extLst>
                  <a:ext uri="{0D108BD9-81ED-4DB2-BD59-A6C34878D82A}">
                    <a16:rowId xmlns="" xmlns:a16="http://schemas.microsoft.com/office/drawing/2014/main" val="1090285855"/>
                  </a:ext>
                </a:extLst>
              </a:tr>
              <a:tr h="183679">
                <a:tc>
                  <a:txBody>
                    <a:bodyPr/>
                    <a:lstStyle/>
                    <a:p>
                      <a:pPr algn="ctr" fontAlgn="b"/>
                      <a:r>
                        <a:rPr lang="ru-RU" sz="1100" u="none" strike="noStrike" dirty="0">
                          <a:effectLst/>
                        </a:rPr>
                        <a:t>1</a:t>
                      </a:r>
                      <a:endParaRPr lang="ru-RU" sz="1100" b="0" i="0" u="none" strike="noStrike" dirty="0">
                        <a:solidFill>
                          <a:srgbClr val="000000"/>
                        </a:solidFill>
                        <a:effectLst/>
                        <a:latin typeface="Calibri" panose="020F0502020204030204" pitchFamily="34" charset="0"/>
                      </a:endParaRPr>
                    </a:p>
                  </a:txBody>
                  <a:tcPr marL="6907" marR="6907" marT="6907" marB="0" anchor="b"/>
                </a:tc>
                <a:tc>
                  <a:txBody>
                    <a:bodyPr/>
                    <a:lstStyle/>
                    <a:p>
                      <a:pPr marL="72000" algn="l" fontAlgn="ctr"/>
                      <a:r>
                        <a:rPr lang="ru-RU" sz="1100" u="none" strike="noStrike" dirty="0">
                          <a:effectLst/>
                        </a:rPr>
                        <a:t>Агрызский</a:t>
                      </a:r>
                      <a:endParaRPr lang="ru-RU" sz="1100" b="0" i="0" u="none" strike="noStrike" dirty="0">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1</a:t>
                      </a:r>
                      <a:endParaRPr lang="ru-RU" sz="1100" b="0" i="0" u="none" strike="noStrike">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2</a:t>
                      </a:r>
                      <a:endParaRPr lang="ru-RU" sz="1100" b="0" i="0" u="none" strike="noStrike">
                        <a:solidFill>
                          <a:srgbClr val="006100"/>
                        </a:solidFill>
                        <a:effectLst/>
                        <a:latin typeface="Calibri" panose="020F0502020204030204" pitchFamily="34" charset="0"/>
                      </a:endParaRPr>
                    </a:p>
                  </a:txBody>
                  <a:tcPr marL="6907" marR="6907" marT="6907" marB="0" anchor="ctr"/>
                </a:tc>
                <a:extLst>
                  <a:ext uri="{0D108BD9-81ED-4DB2-BD59-A6C34878D82A}">
                    <a16:rowId xmlns="" xmlns:a16="http://schemas.microsoft.com/office/drawing/2014/main" val="1789484418"/>
                  </a:ext>
                </a:extLst>
              </a:tr>
              <a:tr h="183679">
                <a:tc>
                  <a:txBody>
                    <a:bodyPr/>
                    <a:lstStyle/>
                    <a:p>
                      <a:pPr algn="ctr" fontAlgn="b"/>
                      <a:r>
                        <a:rPr lang="ru-RU" sz="1100" u="none" strike="noStrike" dirty="0">
                          <a:effectLst/>
                        </a:rPr>
                        <a:t>2</a:t>
                      </a:r>
                      <a:endParaRPr lang="ru-RU" sz="1100" b="0" i="0" u="none" strike="noStrike" dirty="0">
                        <a:solidFill>
                          <a:srgbClr val="000000"/>
                        </a:solidFill>
                        <a:effectLst/>
                        <a:latin typeface="Calibri" panose="020F0502020204030204" pitchFamily="34" charset="0"/>
                      </a:endParaRPr>
                    </a:p>
                  </a:txBody>
                  <a:tcPr marL="6907" marR="6907" marT="6907" marB="0" anchor="b"/>
                </a:tc>
                <a:tc>
                  <a:txBody>
                    <a:bodyPr/>
                    <a:lstStyle/>
                    <a:p>
                      <a:pPr marL="72000" algn="l" fontAlgn="ctr"/>
                      <a:r>
                        <a:rPr lang="ru-RU" sz="1100" u="none" strike="noStrike" dirty="0" err="1">
                          <a:effectLst/>
                        </a:rPr>
                        <a:t>Азнакаевский</a:t>
                      </a:r>
                      <a:endParaRPr lang="ru-RU" sz="1100" b="0" i="0" u="none" strike="noStrike" dirty="0">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1</a:t>
                      </a:r>
                      <a:endParaRPr lang="ru-RU" sz="1100" b="0" i="0" u="none" strike="noStrike">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2</a:t>
                      </a:r>
                      <a:endParaRPr lang="ru-RU" sz="1100" b="0" i="0" u="none" strike="noStrike">
                        <a:solidFill>
                          <a:srgbClr val="006100"/>
                        </a:solidFill>
                        <a:effectLst/>
                        <a:latin typeface="Calibri" panose="020F0502020204030204" pitchFamily="34" charset="0"/>
                      </a:endParaRPr>
                    </a:p>
                  </a:txBody>
                  <a:tcPr marL="6907" marR="6907" marT="6907" marB="0" anchor="ctr"/>
                </a:tc>
                <a:extLst>
                  <a:ext uri="{0D108BD9-81ED-4DB2-BD59-A6C34878D82A}">
                    <a16:rowId xmlns="" xmlns:a16="http://schemas.microsoft.com/office/drawing/2014/main" val="257883133"/>
                  </a:ext>
                </a:extLst>
              </a:tr>
              <a:tr h="183679">
                <a:tc>
                  <a:txBody>
                    <a:bodyPr/>
                    <a:lstStyle/>
                    <a:p>
                      <a:pPr algn="ctr" fontAlgn="b"/>
                      <a:r>
                        <a:rPr lang="ru-RU" sz="1100" u="none" strike="noStrike">
                          <a:effectLst/>
                        </a:rPr>
                        <a:t>3</a:t>
                      </a:r>
                      <a:endParaRPr lang="ru-RU" sz="1100" b="0" i="0" u="none" strike="noStrike">
                        <a:solidFill>
                          <a:srgbClr val="000000"/>
                        </a:solidFill>
                        <a:effectLst/>
                        <a:latin typeface="Calibri" panose="020F0502020204030204" pitchFamily="34" charset="0"/>
                      </a:endParaRPr>
                    </a:p>
                  </a:txBody>
                  <a:tcPr marL="6907" marR="6907" marT="6907" marB="0" anchor="b"/>
                </a:tc>
                <a:tc>
                  <a:txBody>
                    <a:bodyPr/>
                    <a:lstStyle/>
                    <a:p>
                      <a:pPr marL="72000" algn="l" fontAlgn="ctr"/>
                      <a:r>
                        <a:rPr lang="ru-RU" sz="1100" u="none" strike="noStrike">
                          <a:effectLst/>
                        </a:rPr>
                        <a:t>Аксубаевский </a:t>
                      </a:r>
                      <a:endParaRPr lang="ru-RU" sz="1100" b="0" i="0" u="none" strike="noStrike">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2</a:t>
                      </a:r>
                      <a:endParaRPr lang="ru-RU" sz="1100" b="0" i="0" u="none" strike="noStrike">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4</a:t>
                      </a:r>
                      <a:endParaRPr lang="ru-RU" sz="1100" b="0" i="0" u="none" strike="noStrike">
                        <a:solidFill>
                          <a:srgbClr val="006100"/>
                        </a:solidFill>
                        <a:effectLst/>
                        <a:latin typeface="Calibri" panose="020F0502020204030204" pitchFamily="34" charset="0"/>
                      </a:endParaRPr>
                    </a:p>
                  </a:txBody>
                  <a:tcPr marL="6907" marR="6907" marT="6907" marB="0" anchor="ctr"/>
                </a:tc>
                <a:extLst>
                  <a:ext uri="{0D108BD9-81ED-4DB2-BD59-A6C34878D82A}">
                    <a16:rowId xmlns="" xmlns:a16="http://schemas.microsoft.com/office/drawing/2014/main" val="1961322126"/>
                  </a:ext>
                </a:extLst>
              </a:tr>
              <a:tr h="183679">
                <a:tc>
                  <a:txBody>
                    <a:bodyPr/>
                    <a:lstStyle/>
                    <a:p>
                      <a:pPr algn="ctr" fontAlgn="b"/>
                      <a:r>
                        <a:rPr lang="ru-RU" sz="1100" u="none" strike="noStrike" dirty="0">
                          <a:effectLst/>
                        </a:rPr>
                        <a:t>4</a:t>
                      </a:r>
                      <a:endParaRPr lang="ru-RU" sz="1100" b="0" i="0" u="none" strike="noStrike" dirty="0">
                        <a:solidFill>
                          <a:srgbClr val="000000"/>
                        </a:solidFill>
                        <a:effectLst/>
                        <a:latin typeface="Calibri" panose="020F0502020204030204" pitchFamily="34" charset="0"/>
                      </a:endParaRPr>
                    </a:p>
                  </a:txBody>
                  <a:tcPr marL="6907" marR="6907" marT="6907" marB="0" anchor="b"/>
                </a:tc>
                <a:tc>
                  <a:txBody>
                    <a:bodyPr/>
                    <a:lstStyle/>
                    <a:p>
                      <a:pPr marL="72000" algn="l" fontAlgn="ctr"/>
                      <a:r>
                        <a:rPr lang="ru-RU" sz="1100" u="none" strike="noStrike" dirty="0" err="1">
                          <a:effectLst/>
                        </a:rPr>
                        <a:t>Актанышский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3</a:t>
                      </a:r>
                      <a:endParaRPr lang="ru-RU" sz="1100" b="0" i="0" u="none" strike="noStrike">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3</a:t>
                      </a:r>
                      <a:endParaRPr lang="ru-RU" sz="1100" b="0" i="0" u="none" strike="noStrike">
                        <a:solidFill>
                          <a:srgbClr val="9C6500"/>
                        </a:solidFill>
                        <a:effectLst/>
                        <a:latin typeface="Calibri" panose="020F0502020204030204" pitchFamily="34" charset="0"/>
                      </a:endParaRPr>
                    </a:p>
                  </a:txBody>
                  <a:tcPr marL="6907" marR="6907" marT="6907" marB="0" anchor="ctr"/>
                </a:tc>
                <a:extLst>
                  <a:ext uri="{0D108BD9-81ED-4DB2-BD59-A6C34878D82A}">
                    <a16:rowId xmlns="" xmlns:a16="http://schemas.microsoft.com/office/drawing/2014/main" val="3654217841"/>
                  </a:ext>
                </a:extLst>
              </a:tr>
              <a:tr h="183679">
                <a:tc>
                  <a:txBody>
                    <a:bodyPr/>
                    <a:lstStyle/>
                    <a:p>
                      <a:pPr algn="ctr" fontAlgn="b"/>
                      <a:r>
                        <a:rPr lang="ru-RU" sz="1100" u="none" strike="noStrike">
                          <a:effectLst/>
                        </a:rPr>
                        <a:t>5</a:t>
                      </a:r>
                      <a:endParaRPr lang="ru-RU" sz="1100" b="0" i="0" u="none" strike="noStrike">
                        <a:solidFill>
                          <a:srgbClr val="000000"/>
                        </a:solidFill>
                        <a:effectLst/>
                        <a:latin typeface="Calibri" panose="020F0502020204030204" pitchFamily="34" charset="0"/>
                      </a:endParaRPr>
                    </a:p>
                  </a:txBody>
                  <a:tcPr marL="6907" marR="6907" marT="6907" marB="0" anchor="b"/>
                </a:tc>
                <a:tc>
                  <a:txBody>
                    <a:bodyPr/>
                    <a:lstStyle/>
                    <a:p>
                      <a:pPr marL="72000" algn="l" fontAlgn="ctr"/>
                      <a:r>
                        <a:rPr lang="ru-RU" sz="1100" u="none" strike="noStrike" dirty="0">
                          <a:effectLst/>
                        </a:rPr>
                        <a:t>Алексеевский</a:t>
                      </a:r>
                      <a:endParaRPr lang="ru-RU" sz="1100" b="0" i="0" u="none" strike="noStrike" dirty="0">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dirty="0">
                          <a:effectLst/>
                        </a:rPr>
                        <a:t>0</a:t>
                      </a:r>
                      <a:endParaRPr lang="ru-RU" sz="1100" b="0" i="0" u="none" strike="noStrike" dirty="0">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1</a:t>
                      </a:r>
                      <a:endParaRPr lang="ru-RU" sz="1100" b="0" i="0" u="none" strike="noStrike">
                        <a:solidFill>
                          <a:srgbClr val="006100"/>
                        </a:solidFill>
                        <a:effectLst/>
                        <a:latin typeface="Calibri" panose="020F0502020204030204" pitchFamily="34" charset="0"/>
                      </a:endParaRPr>
                    </a:p>
                  </a:txBody>
                  <a:tcPr marL="6907" marR="6907" marT="6907" marB="0" anchor="ctr"/>
                </a:tc>
                <a:extLst>
                  <a:ext uri="{0D108BD9-81ED-4DB2-BD59-A6C34878D82A}">
                    <a16:rowId xmlns="" xmlns:a16="http://schemas.microsoft.com/office/drawing/2014/main" val="2549661898"/>
                  </a:ext>
                </a:extLst>
              </a:tr>
              <a:tr h="183679">
                <a:tc>
                  <a:txBody>
                    <a:bodyPr/>
                    <a:lstStyle/>
                    <a:p>
                      <a:pPr algn="ctr" fontAlgn="b"/>
                      <a:r>
                        <a:rPr lang="ru-RU" sz="1100" u="none" strike="noStrike">
                          <a:effectLst/>
                        </a:rPr>
                        <a:t>6</a:t>
                      </a:r>
                      <a:endParaRPr lang="ru-RU" sz="1100" b="0" i="0" u="none" strike="noStrike">
                        <a:solidFill>
                          <a:srgbClr val="000000"/>
                        </a:solidFill>
                        <a:effectLst/>
                        <a:latin typeface="Calibri" panose="020F0502020204030204" pitchFamily="34" charset="0"/>
                      </a:endParaRPr>
                    </a:p>
                  </a:txBody>
                  <a:tcPr marL="6907" marR="6907" marT="6907" marB="0" anchor="b"/>
                </a:tc>
                <a:tc>
                  <a:txBody>
                    <a:bodyPr/>
                    <a:lstStyle/>
                    <a:p>
                      <a:pPr marL="72000" algn="l" fontAlgn="ctr"/>
                      <a:r>
                        <a:rPr lang="ru-RU" sz="1100" u="none" strike="noStrike" dirty="0" err="1">
                          <a:effectLst/>
                        </a:rPr>
                        <a:t>Альметьевский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1</a:t>
                      </a:r>
                      <a:endParaRPr lang="ru-RU" sz="1100" b="0" i="0" u="none" strike="noStrike">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2</a:t>
                      </a:r>
                      <a:endParaRPr lang="ru-RU" sz="1100" b="0" i="0" u="none" strike="noStrike">
                        <a:solidFill>
                          <a:srgbClr val="006100"/>
                        </a:solidFill>
                        <a:effectLst/>
                        <a:latin typeface="Calibri" panose="020F0502020204030204" pitchFamily="34" charset="0"/>
                      </a:endParaRPr>
                    </a:p>
                  </a:txBody>
                  <a:tcPr marL="6907" marR="6907" marT="6907" marB="0" anchor="ctr"/>
                </a:tc>
                <a:extLst>
                  <a:ext uri="{0D108BD9-81ED-4DB2-BD59-A6C34878D82A}">
                    <a16:rowId xmlns="" xmlns:a16="http://schemas.microsoft.com/office/drawing/2014/main" val="3629711574"/>
                  </a:ext>
                </a:extLst>
              </a:tr>
              <a:tr h="183679">
                <a:tc>
                  <a:txBody>
                    <a:bodyPr/>
                    <a:lstStyle/>
                    <a:p>
                      <a:pPr algn="ctr" fontAlgn="b"/>
                      <a:r>
                        <a:rPr lang="ru-RU" sz="1100" u="none" strike="noStrike">
                          <a:effectLst/>
                        </a:rPr>
                        <a:t>7</a:t>
                      </a:r>
                      <a:endParaRPr lang="ru-RU" sz="1100" b="0" i="0" u="none" strike="noStrike">
                        <a:solidFill>
                          <a:srgbClr val="000000"/>
                        </a:solidFill>
                        <a:effectLst/>
                        <a:latin typeface="Calibri" panose="020F0502020204030204" pitchFamily="34" charset="0"/>
                      </a:endParaRPr>
                    </a:p>
                  </a:txBody>
                  <a:tcPr marL="6907" marR="6907" marT="6907" marB="0" anchor="b"/>
                </a:tc>
                <a:tc>
                  <a:txBody>
                    <a:bodyPr/>
                    <a:lstStyle/>
                    <a:p>
                      <a:pPr marL="72000" algn="l" fontAlgn="ctr"/>
                      <a:r>
                        <a:rPr lang="ru-RU" sz="1100" u="none" strike="noStrike" dirty="0" err="1">
                          <a:effectLst/>
                        </a:rPr>
                        <a:t>Апастовский</a:t>
                      </a:r>
                      <a:endParaRPr lang="ru-RU" sz="1100" b="0" i="0" u="none" strike="noStrike" dirty="0">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2</a:t>
                      </a:r>
                      <a:endParaRPr lang="ru-RU" sz="1100" b="0" i="0" u="none" strike="noStrike">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2</a:t>
                      </a:r>
                      <a:endParaRPr lang="ru-RU" sz="1100" b="0" i="0" u="none" strike="noStrike">
                        <a:solidFill>
                          <a:srgbClr val="9C6500"/>
                        </a:solidFill>
                        <a:effectLst/>
                        <a:latin typeface="Calibri" panose="020F0502020204030204" pitchFamily="34" charset="0"/>
                      </a:endParaRPr>
                    </a:p>
                  </a:txBody>
                  <a:tcPr marL="6907" marR="6907" marT="6907" marB="0" anchor="ctr"/>
                </a:tc>
                <a:extLst>
                  <a:ext uri="{0D108BD9-81ED-4DB2-BD59-A6C34878D82A}">
                    <a16:rowId xmlns="" xmlns:a16="http://schemas.microsoft.com/office/drawing/2014/main" val="2261679116"/>
                  </a:ext>
                </a:extLst>
              </a:tr>
              <a:tr h="183679">
                <a:tc>
                  <a:txBody>
                    <a:bodyPr/>
                    <a:lstStyle/>
                    <a:p>
                      <a:pPr algn="ctr" fontAlgn="b"/>
                      <a:r>
                        <a:rPr lang="ru-RU" sz="1100" u="none" strike="noStrike">
                          <a:effectLst/>
                        </a:rPr>
                        <a:t>8</a:t>
                      </a:r>
                      <a:endParaRPr lang="ru-RU" sz="1100" b="0" i="0" u="none" strike="noStrike">
                        <a:solidFill>
                          <a:srgbClr val="000000"/>
                        </a:solidFill>
                        <a:effectLst/>
                        <a:latin typeface="Calibri" panose="020F0502020204030204" pitchFamily="34" charset="0"/>
                      </a:endParaRPr>
                    </a:p>
                  </a:txBody>
                  <a:tcPr marL="6907" marR="6907" marT="6907" marB="0" anchor="b"/>
                </a:tc>
                <a:tc>
                  <a:txBody>
                    <a:bodyPr/>
                    <a:lstStyle/>
                    <a:p>
                      <a:pPr marL="72000" algn="l" fontAlgn="ctr"/>
                      <a:r>
                        <a:rPr lang="ru-RU" sz="1100" u="none" strike="noStrike">
                          <a:effectLst/>
                        </a:rPr>
                        <a:t>Арский </a:t>
                      </a:r>
                      <a:endParaRPr lang="ru-RU" sz="1100" b="0" i="0" u="none" strike="noStrike">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4</a:t>
                      </a:r>
                      <a:endParaRPr lang="ru-RU" sz="1100" b="0" i="0" u="none" strike="noStrike">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4</a:t>
                      </a:r>
                      <a:endParaRPr lang="ru-RU" sz="1100" b="0" i="0" u="none" strike="noStrike">
                        <a:solidFill>
                          <a:srgbClr val="9C6500"/>
                        </a:solidFill>
                        <a:effectLst/>
                        <a:latin typeface="Calibri" panose="020F0502020204030204" pitchFamily="34" charset="0"/>
                      </a:endParaRPr>
                    </a:p>
                  </a:txBody>
                  <a:tcPr marL="6907" marR="6907" marT="6907" marB="0" anchor="ctr"/>
                </a:tc>
                <a:extLst>
                  <a:ext uri="{0D108BD9-81ED-4DB2-BD59-A6C34878D82A}">
                    <a16:rowId xmlns="" xmlns:a16="http://schemas.microsoft.com/office/drawing/2014/main" val="3197535573"/>
                  </a:ext>
                </a:extLst>
              </a:tr>
              <a:tr h="183679">
                <a:tc>
                  <a:txBody>
                    <a:bodyPr/>
                    <a:lstStyle/>
                    <a:p>
                      <a:pPr algn="ctr" fontAlgn="b"/>
                      <a:r>
                        <a:rPr lang="ru-RU" sz="1100" u="none" strike="noStrike">
                          <a:effectLst/>
                        </a:rPr>
                        <a:t>9</a:t>
                      </a:r>
                      <a:endParaRPr lang="ru-RU" sz="1100" b="0" i="0" u="none" strike="noStrike">
                        <a:solidFill>
                          <a:srgbClr val="000000"/>
                        </a:solidFill>
                        <a:effectLst/>
                        <a:latin typeface="Calibri" panose="020F0502020204030204" pitchFamily="34" charset="0"/>
                      </a:endParaRPr>
                    </a:p>
                  </a:txBody>
                  <a:tcPr marL="6907" marR="6907" marT="6907" marB="0" anchor="b"/>
                </a:tc>
                <a:tc>
                  <a:txBody>
                    <a:bodyPr/>
                    <a:lstStyle/>
                    <a:p>
                      <a:pPr marL="72000" algn="l" fontAlgn="ctr"/>
                      <a:r>
                        <a:rPr lang="ru-RU" sz="1100" u="none" strike="noStrike" dirty="0" err="1">
                          <a:effectLst/>
                        </a:rPr>
                        <a:t>Атнинский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0</a:t>
                      </a:r>
                      <a:endParaRPr lang="ru-RU" sz="1100" b="0" i="0" u="none" strike="noStrike">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2</a:t>
                      </a:r>
                      <a:endParaRPr lang="ru-RU" sz="1100" b="0" i="0" u="none" strike="noStrike">
                        <a:solidFill>
                          <a:srgbClr val="006100"/>
                        </a:solidFill>
                        <a:effectLst/>
                        <a:latin typeface="Calibri" panose="020F0502020204030204" pitchFamily="34" charset="0"/>
                      </a:endParaRPr>
                    </a:p>
                  </a:txBody>
                  <a:tcPr marL="6907" marR="6907" marT="6907" marB="0" anchor="ctr"/>
                </a:tc>
                <a:extLst>
                  <a:ext uri="{0D108BD9-81ED-4DB2-BD59-A6C34878D82A}">
                    <a16:rowId xmlns="" xmlns:a16="http://schemas.microsoft.com/office/drawing/2014/main" val="2330357815"/>
                  </a:ext>
                </a:extLst>
              </a:tr>
              <a:tr h="183679">
                <a:tc>
                  <a:txBody>
                    <a:bodyPr/>
                    <a:lstStyle/>
                    <a:p>
                      <a:pPr algn="ctr" fontAlgn="b"/>
                      <a:r>
                        <a:rPr lang="ru-RU" sz="1100" u="none" strike="noStrike">
                          <a:effectLst/>
                        </a:rPr>
                        <a:t>10</a:t>
                      </a:r>
                      <a:endParaRPr lang="ru-RU" sz="1100" b="0" i="0" u="none" strike="noStrike">
                        <a:solidFill>
                          <a:srgbClr val="000000"/>
                        </a:solidFill>
                        <a:effectLst/>
                        <a:latin typeface="Calibri" panose="020F0502020204030204" pitchFamily="34" charset="0"/>
                      </a:endParaRPr>
                    </a:p>
                  </a:txBody>
                  <a:tcPr marL="6907" marR="6907" marT="6907" marB="0" anchor="b"/>
                </a:tc>
                <a:tc>
                  <a:txBody>
                    <a:bodyPr/>
                    <a:lstStyle/>
                    <a:p>
                      <a:pPr marL="72000" algn="l" fontAlgn="ctr"/>
                      <a:r>
                        <a:rPr lang="ru-RU" sz="1100" u="none" strike="noStrike" dirty="0" err="1">
                          <a:effectLst/>
                        </a:rPr>
                        <a:t>Бавлинский</a:t>
                      </a:r>
                      <a:endParaRPr lang="ru-RU" sz="1100" b="0" i="0" u="none" strike="noStrike" dirty="0">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1</a:t>
                      </a:r>
                      <a:endParaRPr lang="ru-RU" sz="1100" b="0" i="0" u="none" strike="noStrike">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4</a:t>
                      </a:r>
                      <a:endParaRPr lang="ru-RU" sz="1100" b="0" i="0" u="none" strike="noStrike">
                        <a:solidFill>
                          <a:srgbClr val="006100"/>
                        </a:solidFill>
                        <a:effectLst/>
                        <a:latin typeface="Calibri" panose="020F0502020204030204" pitchFamily="34" charset="0"/>
                      </a:endParaRPr>
                    </a:p>
                  </a:txBody>
                  <a:tcPr marL="6907" marR="6907" marT="6907" marB="0" anchor="ctr"/>
                </a:tc>
                <a:extLst>
                  <a:ext uri="{0D108BD9-81ED-4DB2-BD59-A6C34878D82A}">
                    <a16:rowId xmlns="" xmlns:a16="http://schemas.microsoft.com/office/drawing/2014/main" val="2739676673"/>
                  </a:ext>
                </a:extLst>
              </a:tr>
              <a:tr h="183679">
                <a:tc>
                  <a:txBody>
                    <a:bodyPr/>
                    <a:lstStyle/>
                    <a:p>
                      <a:pPr algn="ctr" fontAlgn="b"/>
                      <a:r>
                        <a:rPr lang="ru-RU" sz="1100" u="none" strike="noStrike">
                          <a:effectLst/>
                        </a:rPr>
                        <a:t>11</a:t>
                      </a:r>
                      <a:endParaRPr lang="ru-RU" sz="1100" b="0" i="0" u="none" strike="noStrike">
                        <a:solidFill>
                          <a:srgbClr val="000000"/>
                        </a:solidFill>
                        <a:effectLst/>
                        <a:latin typeface="Calibri" panose="020F0502020204030204" pitchFamily="34" charset="0"/>
                      </a:endParaRPr>
                    </a:p>
                  </a:txBody>
                  <a:tcPr marL="6907" marR="6907" marT="6907" marB="0" anchor="b"/>
                </a:tc>
                <a:tc>
                  <a:txBody>
                    <a:bodyPr/>
                    <a:lstStyle/>
                    <a:p>
                      <a:pPr marL="72000" algn="l" fontAlgn="ctr"/>
                      <a:r>
                        <a:rPr lang="ru-RU" sz="1100" u="none" strike="noStrike" dirty="0">
                          <a:effectLst/>
                        </a:rPr>
                        <a:t>Балтасинский </a:t>
                      </a:r>
                      <a:endParaRPr lang="ru-RU" sz="1100" b="0" i="0" u="none" strike="noStrike" dirty="0">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0</a:t>
                      </a:r>
                      <a:endParaRPr lang="ru-RU" sz="1100" b="0" i="0" u="none" strike="noStrike">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2</a:t>
                      </a:r>
                      <a:endParaRPr lang="ru-RU" sz="1100" b="0" i="0" u="none" strike="noStrike">
                        <a:solidFill>
                          <a:srgbClr val="006100"/>
                        </a:solidFill>
                        <a:effectLst/>
                        <a:latin typeface="Calibri" panose="020F0502020204030204" pitchFamily="34" charset="0"/>
                      </a:endParaRPr>
                    </a:p>
                  </a:txBody>
                  <a:tcPr marL="6907" marR="6907" marT="6907" marB="0" anchor="ctr"/>
                </a:tc>
                <a:extLst>
                  <a:ext uri="{0D108BD9-81ED-4DB2-BD59-A6C34878D82A}">
                    <a16:rowId xmlns="" xmlns:a16="http://schemas.microsoft.com/office/drawing/2014/main" val="172437099"/>
                  </a:ext>
                </a:extLst>
              </a:tr>
              <a:tr h="183679">
                <a:tc>
                  <a:txBody>
                    <a:bodyPr/>
                    <a:lstStyle/>
                    <a:p>
                      <a:pPr algn="ctr" fontAlgn="b"/>
                      <a:r>
                        <a:rPr lang="ru-RU" sz="1100" u="none" strike="noStrike">
                          <a:effectLst/>
                        </a:rPr>
                        <a:t>12</a:t>
                      </a:r>
                      <a:endParaRPr lang="ru-RU" sz="1100" b="0" i="0" u="none" strike="noStrike">
                        <a:solidFill>
                          <a:srgbClr val="000000"/>
                        </a:solidFill>
                        <a:effectLst/>
                        <a:latin typeface="Calibri" panose="020F0502020204030204" pitchFamily="34" charset="0"/>
                      </a:endParaRPr>
                    </a:p>
                  </a:txBody>
                  <a:tcPr marL="6907" marR="6907" marT="6907" marB="0" anchor="b"/>
                </a:tc>
                <a:tc>
                  <a:txBody>
                    <a:bodyPr/>
                    <a:lstStyle/>
                    <a:p>
                      <a:pPr marL="72000" algn="l" fontAlgn="ctr"/>
                      <a:r>
                        <a:rPr lang="ru-RU" sz="1100" u="none" strike="noStrike" dirty="0">
                          <a:effectLst/>
                        </a:rPr>
                        <a:t>Бугульминский</a:t>
                      </a:r>
                      <a:endParaRPr lang="ru-RU" sz="1100" b="0" i="0" u="none" strike="noStrike" dirty="0">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3</a:t>
                      </a:r>
                      <a:endParaRPr lang="ru-RU" sz="1100" b="0" i="0" u="none" strike="noStrike">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6</a:t>
                      </a:r>
                      <a:endParaRPr lang="ru-RU" sz="1100" b="0" i="0" u="none" strike="noStrike">
                        <a:solidFill>
                          <a:srgbClr val="006100"/>
                        </a:solidFill>
                        <a:effectLst/>
                        <a:latin typeface="Calibri" panose="020F0502020204030204" pitchFamily="34" charset="0"/>
                      </a:endParaRPr>
                    </a:p>
                  </a:txBody>
                  <a:tcPr marL="6907" marR="6907" marT="6907" marB="0" anchor="ctr"/>
                </a:tc>
                <a:extLst>
                  <a:ext uri="{0D108BD9-81ED-4DB2-BD59-A6C34878D82A}">
                    <a16:rowId xmlns="" xmlns:a16="http://schemas.microsoft.com/office/drawing/2014/main" val="2766846923"/>
                  </a:ext>
                </a:extLst>
              </a:tr>
              <a:tr h="183679">
                <a:tc>
                  <a:txBody>
                    <a:bodyPr/>
                    <a:lstStyle/>
                    <a:p>
                      <a:pPr algn="ctr" fontAlgn="b"/>
                      <a:r>
                        <a:rPr lang="ru-RU" sz="1100" u="none" strike="noStrike">
                          <a:effectLst/>
                        </a:rPr>
                        <a:t>13</a:t>
                      </a:r>
                      <a:endParaRPr lang="ru-RU" sz="1100" b="0" i="0" u="none" strike="noStrike">
                        <a:solidFill>
                          <a:srgbClr val="000000"/>
                        </a:solidFill>
                        <a:effectLst/>
                        <a:latin typeface="Calibri" panose="020F0502020204030204" pitchFamily="34" charset="0"/>
                      </a:endParaRPr>
                    </a:p>
                  </a:txBody>
                  <a:tcPr marL="6907" marR="6907" marT="6907" marB="0" anchor="b"/>
                </a:tc>
                <a:tc>
                  <a:txBody>
                    <a:bodyPr/>
                    <a:lstStyle/>
                    <a:p>
                      <a:pPr marL="72000" algn="l" fontAlgn="ctr"/>
                      <a:r>
                        <a:rPr lang="ru-RU" sz="1100" u="none" strike="noStrike" dirty="0" err="1">
                          <a:effectLst/>
                        </a:rPr>
                        <a:t>Верхнеуслонский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1</a:t>
                      </a:r>
                      <a:endParaRPr lang="ru-RU" sz="1100" b="0" i="0" u="none" strike="noStrike">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2</a:t>
                      </a:r>
                      <a:endParaRPr lang="ru-RU" sz="1100" b="0" i="0" u="none" strike="noStrike">
                        <a:solidFill>
                          <a:srgbClr val="006100"/>
                        </a:solidFill>
                        <a:effectLst/>
                        <a:latin typeface="Calibri" panose="020F0502020204030204" pitchFamily="34" charset="0"/>
                      </a:endParaRPr>
                    </a:p>
                  </a:txBody>
                  <a:tcPr marL="6907" marR="6907" marT="6907" marB="0" anchor="ctr"/>
                </a:tc>
                <a:extLst>
                  <a:ext uri="{0D108BD9-81ED-4DB2-BD59-A6C34878D82A}">
                    <a16:rowId xmlns="" xmlns:a16="http://schemas.microsoft.com/office/drawing/2014/main" val="2304858702"/>
                  </a:ext>
                </a:extLst>
              </a:tr>
              <a:tr h="183679">
                <a:tc>
                  <a:txBody>
                    <a:bodyPr/>
                    <a:lstStyle/>
                    <a:p>
                      <a:pPr algn="ctr" fontAlgn="b"/>
                      <a:r>
                        <a:rPr lang="ru-RU" sz="1100" u="none" strike="noStrike">
                          <a:effectLst/>
                        </a:rPr>
                        <a:t>14</a:t>
                      </a:r>
                      <a:endParaRPr lang="ru-RU" sz="1100" b="0" i="0" u="none" strike="noStrike">
                        <a:solidFill>
                          <a:srgbClr val="000000"/>
                        </a:solidFill>
                        <a:effectLst/>
                        <a:latin typeface="Calibri" panose="020F0502020204030204" pitchFamily="34" charset="0"/>
                      </a:endParaRPr>
                    </a:p>
                  </a:txBody>
                  <a:tcPr marL="6907" marR="6907" marT="6907" marB="0" anchor="b"/>
                </a:tc>
                <a:tc>
                  <a:txBody>
                    <a:bodyPr/>
                    <a:lstStyle/>
                    <a:p>
                      <a:pPr marL="72000" algn="l" fontAlgn="ctr"/>
                      <a:r>
                        <a:rPr lang="ru-RU" sz="1100" u="none" strike="noStrike" dirty="0">
                          <a:effectLst/>
                        </a:rPr>
                        <a:t>Высокогорский </a:t>
                      </a:r>
                      <a:endParaRPr lang="ru-RU" sz="1100" b="0" i="0" u="none" strike="noStrike" dirty="0">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2</a:t>
                      </a:r>
                      <a:endParaRPr lang="ru-RU" sz="1100" b="0" i="0" u="none" strike="noStrike">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2</a:t>
                      </a:r>
                      <a:endParaRPr lang="ru-RU" sz="1100" b="0" i="0" u="none" strike="noStrike">
                        <a:solidFill>
                          <a:srgbClr val="9C6500"/>
                        </a:solidFill>
                        <a:effectLst/>
                        <a:latin typeface="Calibri" panose="020F0502020204030204" pitchFamily="34" charset="0"/>
                      </a:endParaRPr>
                    </a:p>
                  </a:txBody>
                  <a:tcPr marL="6907" marR="6907" marT="6907" marB="0" anchor="ctr"/>
                </a:tc>
                <a:extLst>
                  <a:ext uri="{0D108BD9-81ED-4DB2-BD59-A6C34878D82A}">
                    <a16:rowId xmlns="" xmlns:a16="http://schemas.microsoft.com/office/drawing/2014/main" val="2960979266"/>
                  </a:ext>
                </a:extLst>
              </a:tr>
              <a:tr h="183679">
                <a:tc>
                  <a:txBody>
                    <a:bodyPr/>
                    <a:lstStyle/>
                    <a:p>
                      <a:pPr algn="ctr" fontAlgn="b"/>
                      <a:r>
                        <a:rPr lang="ru-RU" sz="1100" u="none" strike="noStrike">
                          <a:effectLst/>
                        </a:rPr>
                        <a:t>15</a:t>
                      </a:r>
                      <a:endParaRPr lang="ru-RU" sz="1100" b="0" i="0" u="none" strike="noStrike">
                        <a:solidFill>
                          <a:srgbClr val="000000"/>
                        </a:solidFill>
                        <a:effectLst/>
                        <a:latin typeface="Calibri" panose="020F0502020204030204" pitchFamily="34" charset="0"/>
                      </a:endParaRPr>
                    </a:p>
                  </a:txBody>
                  <a:tcPr marL="6907" marR="6907" marT="6907" marB="0" anchor="b"/>
                </a:tc>
                <a:tc>
                  <a:txBody>
                    <a:bodyPr/>
                    <a:lstStyle/>
                    <a:p>
                      <a:pPr marL="72000" algn="l" fontAlgn="ctr"/>
                      <a:r>
                        <a:rPr lang="ru-RU" sz="1100" u="none" strike="noStrike">
                          <a:effectLst/>
                        </a:rPr>
                        <a:t>Дрожжановский</a:t>
                      </a:r>
                      <a:endParaRPr lang="ru-RU" sz="1100" b="0" i="0" u="none" strike="noStrike">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1</a:t>
                      </a:r>
                      <a:endParaRPr lang="ru-RU" sz="1100" b="0" i="0" u="none" strike="noStrike">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5</a:t>
                      </a:r>
                      <a:endParaRPr lang="ru-RU" sz="1100" b="0" i="0" u="none" strike="noStrike">
                        <a:solidFill>
                          <a:srgbClr val="006100"/>
                        </a:solidFill>
                        <a:effectLst/>
                        <a:latin typeface="Calibri" panose="020F0502020204030204" pitchFamily="34" charset="0"/>
                      </a:endParaRPr>
                    </a:p>
                  </a:txBody>
                  <a:tcPr marL="6907" marR="6907" marT="6907" marB="0" anchor="ctr"/>
                </a:tc>
                <a:extLst>
                  <a:ext uri="{0D108BD9-81ED-4DB2-BD59-A6C34878D82A}">
                    <a16:rowId xmlns="" xmlns:a16="http://schemas.microsoft.com/office/drawing/2014/main" val="747700817"/>
                  </a:ext>
                </a:extLst>
              </a:tr>
              <a:tr h="183679">
                <a:tc>
                  <a:txBody>
                    <a:bodyPr/>
                    <a:lstStyle/>
                    <a:p>
                      <a:pPr algn="ctr" fontAlgn="b"/>
                      <a:r>
                        <a:rPr lang="ru-RU" sz="1100" u="none" strike="noStrike">
                          <a:effectLst/>
                        </a:rPr>
                        <a:t>16</a:t>
                      </a:r>
                      <a:endParaRPr lang="ru-RU" sz="1100" b="0" i="0" u="none" strike="noStrike">
                        <a:solidFill>
                          <a:srgbClr val="000000"/>
                        </a:solidFill>
                        <a:effectLst/>
                        <a:latin typeface="Calibri" panose="020F0502020204030204" pitchFamily="34" charset="0"/>
                      </a:endParaRPr>
                    </a:p>
                  </a:txBody>
                  <a:tcPr marL="6907" marR="6907" marT="6907" marB="0" anchor="b"/>
                </a:tc>
                <a:tc>
                  <a:txBody>
                    <a:bodyPr/>
                    <a:lstStyle/>
                    <a:p>
                      <a:pPr marL="72000" algn="l" fontAlgn="ctr"/>
                      <a:r>
                        <a:rPr lang="ru-RU" sz="1100" u="none" strike="noStrike" dirty="0" err="1">
                          <a:effectLst/>
                        </a:rPr>
                        <a:t>Заинский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2</a:t>
                      </a:r>
                      <a:endParaRPr lang="ru-RU" sz="1100" b="0" i="0" u="none" strike="noStrike">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2</a:t>
                      </a:r>
                      <a:endParaRPr lang="ru-RU" sz="1100" b="0" i="0" u="none" strike="noStrike">
                        <a:solidFill>
                          <a:srgbClr val="9C6500"/>
                        </a:solidFill>
                        <a:effectLst/>
                        <a:latin typeface="Calibri" panose="020F0502020204030204" pitchFamily="34" charset="0"/>
                      </a:endParaRPr>
                    </a:p>
                  </a:txBody>
                  <a:tcPr marL="6907" marR="6907" marT="6907" marB="0" anchor="ctr"/>
                </a:tc>
                <a:extLst>
                  <a:ext uri="{0D108BD9-81ED-4DB2-BD59-A6C34878D82A}">
                    <a16:rowId xmlns="" xmlns:a16="http://schemas.microsoft.com/office/drawing/2014/main" val="1929550889"/>
                  </a:ext>
                </a:extLst>
              </a:tr>
              <a:tr h="183679">
                <a:tc>
                  <a:txBody>
                    <a:bodyPr/>
                    <a:lstStyle/>
                    <a:p>
                      <a:pPr algn="ctr" fontAlgn="b"/>
                      <a:r>
                        <a:rPr lang="ru-RU" sz="1100" u="none" strike="noStrike">
                          <a:effectLst/>
                        </a:rPr>
                        <a:t>17</a:t>
                      </a:r>
                      <a:endParaRPr lang="ru-RU" sz="1100" b="0" i="0" u="none" strike="noStrike">
                        <a:solidFill>
                          <a:srgbClr val="000000"/>
                        </a:solidFill>
                        <a:effectLst/>
                        <a:latin typeface="Calibri" panose="020F0502020204030204" pitchFamily="34" charset="0"/>
                      </a:endParaRPr>
                    </a:p>
                  </a:txBody>
                  <a:tcPr marL="6907" marR="6907" marT="6907" marB="0" anchor="b"/>
                </a:tc>
                <a:tc>
                  <a:txBody>
                    <a:bodyPr/>
                    <a:lstStyle/>
                    <a:p>
                      <a:pPr marL="72000" algn="l" fontAlgn="ctr"/>
                      <a:r>
                        <a:rPr lang="ru-RU" sz="1100" u="none" strike="noStrike" dirty="0" err="1">
                          <a:effectLst/>
                        </a:rPr>
                        <a:t>Зеленодольский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0</a:t>
                      </a:r>
                      <a:endParaRPr lang="ru-RU" sz="1100" b="0" i="0" u="none" strike="noStrike">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1</a:t>
                      </a:r>
                      <a:endParaRPr lang="ru-RU" sz="1100" b="0" i="0" u="none" strike="noStrike">
                        <a:solidFill>
                          <a:srgbClr val="006100"/>
                        </a:solidFill>
                        <a:effectLst/>
                        <a:latin typeface="Calibri" panose="020F0502020204030204" pitchFamily="34" charset="0"/>
                      </a:endParaRPr>
                    </a:p>
                  </a:txBody>
                  <a:tcPr marL="6907" marR="6907" marT="6907" marB="0" anchor="ctr"/>
                </a:tc>
                <a:extLst>
                  <a:ext uri="{0D108BD9-81ED-4DB2-BD59-A6C34878D82A}">
                    <a16:rowId xmlns="" xmlns:a16="http://schemas.microsoft.com/office/drawing/2014/main" val="2835176071"/>
                  </a:ext>
                </a:extLst>
              </a:tr>
              <a:tr h="183679">
                <a:tc>
                  <a:txBody>
                    <a:bodyPr/>
                    <a:lstStyle/>
                    <a:p>
                      <a:pPr algn="ctr" fontAlgn="b"/>
                      <a:r>
                        <a:rPr lang="ru-RU" sz="1100" u="none" strike="noStrike">
                          <a:effectLst/>
                        </a:rPr>
                        <a:t>18</a:t>
                      </a:r>
                      <a:endParaRPr lang="ru-RU" sz="1100" b="0" i="0" u="none" strike="noStrike">
                        <a:solidFill>
                          <a:srgbClr val="000000"/>
                        </a:solidFill>
                        <a:effectLst/>
                        <a:latin typeface="Calibri" panose="020F0502020204030204" pitchFamily="34" charset="0"/>
                      </a:endParaRPr>
                    </a:p>
                  </a:txBody>
                  <a:tcPr marL="6907" marR="6907" marT="6907" marB="0" anchor="b"/>
                </a:tc>
                <a:tc>
                  <a:txBody>
                    <a:bodyPr/>
                    <a:lstStyle/>
                    <a:p>
                      <a:pPr marL="72000" algn="l" fontAlgn="ctr"/>
                      <a:r>
                        <a:rPr lang="ru-RU" sz="1100" u="none" strike="noStrike" dirty="0">
                          <a:effectLst/>
                        </a:rPr>
                        <a:t>Казань </a:t>
                      </a:r>
                      <a:endParaRPr lang="ru-RU" sz="1100" b="0" i="0" u="none" strike="noStrike" dirty="0">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1</a:t>
                      </a:r>
                      <a:endParaRPr lang="ru-RU" sz="1100" b="0" i="0" u="none" strike="noStrike">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5</a:t>
                      </a:r>
                      <a:endParaRPr lang="ru-RU" sz="1100" b="0" i="0" u="none" strike="noStrike">
                        <a:solidFill>
                          <a:srgbClr val="006100"/>
                        </a:solidFill>
                        <a:effectLst/>
                        <a:latin typeface="Calibri" panose="020F0502020204030204" pitchFamily="34" charset="0"/>
                      </a:endParaRPr>
                    </a:p>
                  </a:txBody>
                  <a:tcPr marL="6907" marR="6907" marT="6907" marB="0" anchor="ctr"/>
                </a:tc>
                <a:extLst>
                  <a:ext uri="{0D108BD9-81ED-4DB2-BD59-A6C34878D82A}">
                    <a16:rowId xmlns="" xmlns:a16="http://schemas.microsoft.com/office/drawing/2014/main" val="172392631"/>
                  </a:ext>
                </a:extLst>
              </a:tr>
              <a:tr h="183679">
                <a:tc>
                  <a:txBody>
                    <a:bodyPr/>
                    <a:lstStyle/>
                    <a:p>
                      <a:pPr algn="ctr" fontAlgn="b"/>
                      <a:r>
                        <a:rPr lang="ru-RU" sz="1100" u="none" strike="noStrike">
                          <a:effectLst/>
                        </a:rPr>
                        <a:t>19</a:t>
                      </a:r>
                      <a:endParaRPr lang="ru-RU" sz="1100" b="0" i="0" u="none" strike="noStrike">
                        <a:solidFill>
                          <a:srgbClr val="000000"/>
                        </a:solidFill>
                        <a:effectLst/>
                        <a:latin typeface="Calibri" panose="020F0502020204030204" pitchFamily="34" charset="0"/>
                      </a:endParaRPr>
                    </a:p>
                  </a:txBody>
                  <a:tcPr marL="6907" marR="6907" marT="6907" marB="0" anchor="b"/>
                </a:tc>
                <a:tc>
                  <a:txBody>
                    <a:bodyPr/>
                    <a:lstStyle/>
                    <a:p>
                      <a:pPr marL="72000" algn="l" fontAlgn="ctr"/>
                      <a:r>
                        <a:rPr lang="ru-RU" sz="1100" u="none" strike="noStrike" dirty="0">
                          <a:effectLst/>
                        </a:rPr>
                        <a:t>Камско-</a:t>
                      </a:r>
                      <a:r>
                        <a:rPr lang="ru-RU" sz="1100" u="none" strike="noStrike" dirty="0" err="1">
                          <a:effectLst/>
                        </a:rPr>
                        <a:t>Устьинский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1</a:t>
                      </a:r>
                      <a:endParaRPr lang="ru-RU" sz="1100" b="0" i="0" u="none" strike="noStrike">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1</a:t>
                      </a:r>
                      <a:endParaRPr lang="ru-RU" sz="1100" b="0" i="0" u="none" strike="noStrike">
                        <a:solidFill>
                          <a:srgbClr val="9C6500"/>
                        </a:solidFill>
                        <a:effectLst/>
                        <a:latin typeface="Calibri" panose="020F0502020204030204" pitchFamily="34" charset="0"/>
                      </a:endParaRPr>
                    </a:p>
                  </a:txBody>
                  <a:tcPr marL="6907" marR="6907" marT="6907" marB="0" anchor="ctr"/>
                </a:tc>
                <a:extLst>
                  <a:ext uri="{0D108BD9-81ED-4DB2-BD59-A6C34878D82A}">
                    <a16:rowId xmlns="" xmlns:a16="http://schemas.microsoft.com/office/drawing/2014/main" val="193097557"/>
                  </a:ext>
                </a:extLst>
              </a:tr>
              <a:tr h="183679">
                <a:tc>
                  <a:txBody>
                    <a:bodyPr/>
                    <a:lstStyle/>
                    <a:p>
                      <a:pPr algn="ctr" fontAlgn="b"/>
                      <a:r>
                        <a:rPr lang="ru-RU" sz="1100" u="none" strike="noStrike">
                          <a:effectLst/>
                        </a:rPr>
                        <a:t>20</a:t>
                      </a:r>
                      <a:endParaRPr lang="ru-RU" sz="1100" b="0" i="0" u="none" strike="noStrike">
                        <a:solidFill>
                          <a:srgbClr val="000000"/>
                        </a:solidFill>
                        <a:effectLst/>
                        <a:latin typeface="Calibri" panose="020F0502020204030204" pitchFamily="34" charset="0"/>
                      </a:endParaRPr>
                    </a:p>
                  </a:txBody>
                  <a:tcPr marL="6907" marR="6907" marT="6907" marB="0" anchor="b"/>
                </a:tc>
                <a:tc>
                  <a:txBody>
                    <a:bodyPr/>
                    <a:lstStyle/>
                    <a:p>
                      <a:pPr marL="72000" algn="l" fontAlgn="ctr"/>
                      <a:r>
                        <a:rPr lang="ru-RU" sz="1100" u="none" strike="noStrike" dirty="0" err="1">
                          <a:effectLst/>
                        </a:rPr>
                        <a:t>Кукморский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3</a:t>
                      </a:r>
                      <a:endParaRPr lang="ru-RU" sz="1100" b="0" i="0" u="none" strike="noStrike">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3</a:t>
                      </a:r>
                      <a:endParaRPr lang="ru-RU" sz="1100" b="0" i="0" u="none" strike="noStrike">
                        <a:solidFill>
                          <a:srgbClr val="9C6500"/>
                        </a:solidFill>
                        <a:effectLst/>
                        <a:latin typeface="Calibri" panose="020F0502020204030204" pitchFamily="34" charset="0"/>
                      </a:endParaRPr>
                    </a:p>
                  </a:txBody>
                  <a:tcPr marL="6907" marR="6907" marT="6907" marB="0" anchor="ctr"/>
                </a:tc>
                <a:extLst>
                  <a:ext uri="{0D108BD9-81ED-4DB2-BD59-A6C34878D82A}">
                    <a16:rowId xmlns="" xmlns:a16="http://schemas.microsoft.com/office/drawing/2014/main" val="458652163"/>
                  </a:ext>
                </a:extLst>
              </a:tr>
              <a:tr h="183679">
                <a:tc>
                  <a:txBody>
                    <a:bodyPr/>
                    <a:lstStyle/>
                    <a:p>
                      <a:pPr algn="ctr" fontAlgn="b"/>
                      <a:r>
                        <a:rPr lang="ru-RU" sz="1100" u="none" strike="noStrike">
                          <a:effectLst/>
                        </a:rPr>
                        <a:t>21</a:t>
                      </a:r>
                      <a:endParaRPr lang="ru-RU" sz="1100" b="0" i="0" u="none" strike="noStrike">
                        <a:solidFill>
                          <a:srgbClr val="000000"/>
                        </a:solidFill>
                        <a:effectLst/>
                        <a:latin typeface="Calibri" panose="020F0502020204030204" pitchFamily="34" charset="0"/>
                      </a:endParaRPr>
                    </a:p>
                  </a:txBody>
                  <a:tcPr marL="6907" marR="6907" marT="6907" marB="0" anchor="b"/>
                </a:tc>
                <a:tc>
                  <a:txBody>
                    <a:bodyPr/>
                    <a:lstStyle/>
                    <a:p>
                      <a:pPr marL="72000" algn="l" fontAlgn="ctr"/>
                      <a:r>
                        <a:rPr lang="ru-RU" sz="1100" u="none" strike="noStrike" dirty="0" err="1">
                          <a:effectLst/>
                        </a:rPr>
                        <a:t>Лаишевский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1</a:t>
                      </a:r>
                      <a:endParaRPr lang="ru-RU" sz="1100" b="0" i="0" u="none" strike="noStrike">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5</a:t>
                      </a:r>
                      <a:endParaRPr lang="ru-RU" sz="1100" b="0" i="0" u="none" strike="noStrike">
                        <a:solidFill>
                          <a:srgbClr val="006100"/>
                        </a:solidFill>
                        <a:effectLst/>
                        <a:latin typeface="Calibri" panose="020F0502020204030204" pitchFamily="34" charset="0"/>
                      </a:endParaRPr>
                    </a:p>
                  </a:txBody>
                  <a:tcPr marL="6907" marR="6907" marT="6907" marB="0" anchor="ctr"/>
                </a:tc>
                <a:extLst>
                  <a:ext uri="{0D108BD9-81ED-4DB2-BD59-A6C34878D82A}">
                    <a16:rowId xmlns="" xmlns:a16="http://schemas.microsoft.com/office/drawing/2014/main" val="1241218630"/>
                  </a:ext>
                </a:extLst>
              </a:tr>
              <a:tr h="183679">
                <a:tc>
                  <a:txBody>
                    <a:bodyPr/>
                    <a:lstStyle/>
                    <a:p>
                      <a:pPr algn="ctr" fontAlgn="b"/>
                      <a:r>
                        <a:rPr lang="ru-RU" sz="1100" u="none" strike="noStrike">
                          <a:effectLst/>
                        </a:rPr>
                        <a:t>22</a:t>
                      </a:r>
                      <a:endParaRPr lang="ru-RU" sz="1100" b="0" i="0" u="none" strike="noStrike">
                        <a:solidFill>
                          <a:srgbClr val="000000"/>
                        </a:solidFill>
                        <a:effectLst/>
                        <a:latin typeface="Calibri" panose="020F0502020204030204" pitchFamily="34" charset="0"/>
                      </a:endParaRPr>
                    </a:p>
                  </a:txBody>
                  <a:tcPr marL="6907" marR="6907" marT="6907" marB="0" anchor="b"/>
                </a:tc>
                <a:tc>
                  <a:txBody>
                    <a:bodyPr/>
                    <a:lstStyle/>
                    <a:p>
                      <a:pPr marL="72000" algn="l" fontAlgn="ctr"/>
                      <a:r>
                        <a:rPr lang="ru-RU" sz="1100" u="none" strike="noStrike" dirty="0" err="1">
                          <a:effectLst/>
                        </a:rPr>
                        <a:t>Лениногорский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1</a:t>
                      </a:r>
                      <a:endParaRPr lang="ru-RU" sz="1100" b="0" i="0" u="none" strike="noStrike">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0</a:t>
                      </a:r>
                      <a:endParaRPr lang="ru-RU" sz="1100" b="0" i="0" u="none" strike="noStrike">
                        <a:solidFill>
                          <a:srgbClr val="9C6500"/>
                        </a:solidFill>
                        <a:effectLst/>
                        <a:latin typeface="Calibri" panose="020F0502020204030204" pitchFamily="34" charset="0"/>
                      </a:endParaRPr>
                    </a:p>
                  </a:txBody>
                  <a:tcPr marL="6907" marR="6907" marT="6907" marB="0" anchor="ctr"/>
                </a:tc>
                <a:extLst>
                  <a:ext uri="{0D108BD9-81ED-4DB2-BD59-A6C34878D82A}">
                    <a16:rowId xmlns="" xmlns:a16="http://schemas.microsoft.com/office/drawing/2014/main" val="150761405"/>
                  </a:ext>
                </a:extLst>
              </a:tr>
              <a:tr h="183679">
                <a:tc>
                  <a:txBody>
                    <a:bodyPr/>
                    <a:lstStyle/>
                    <a:p>
                      <a:pPr algn="ctr" fontAlgn="b"/>
                      <a:r>
                        <a:rPr lang="ru-RU" sz="1100" u="none" strike="noStrike">
                          <a:effectLst/>
                        </a:rPr>
                        <a:t>23</a:t>
                      </a:r>
                      <a:endParaRPr lang="ru-RU" sz="1100" b="0" i="0" u="none" strike="noStrike">
                        <a:solidFill>
                          <a:srgbClr val="000000"/>
                        </a:solidFill>
                        <a:effectLst/>
                        <a:latin typeface="Calibri" panose="020F0502020204030204" pitchFamily="34" charset="0"/>
                      </a:endParaRPr>
                    </a:p>
                  </a:txBody>
                  <a:tcPr marL="6907" marR="6907" marT="6907" marB="0" anchor="b"/>
                </a:tc>
                <a:tc>
                  <a:txBody>
                    <a:bodyPr/>
                    <a:lstStyle/>
                    <a:p>
                      <a:pPr marL="72000" algn="l" fontAlgn="ctr"/>
                      <a:r>
                        <a:rPr lang="ru-RU" sz="1100" u="none" strike="noStrike" dirty="0">
                          <a:effectLst/>
                        </a:rPr>
                        <a:t>Менделеевский</a:t>
                      </a:r>
                      <a:endParaRPr lang="ru-RU" sz="1100" b="0" i="0" u="none" strike="noStrike" dirty="0">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1</a:t>
                      </a:r>
                      <a:endParaRPr lang="ru-RU" sz="1100" b="0" i="0" u="none" strike="noStrike">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2</a:t>
                      </a:r>
                      <a:endParaRPr lang="ru-RU" sz="1100" b="0" i="0" u="none" strike="noStrike">
                        <a:solidFill>
                          <a:srgbClr val="006100"/>
                        </a:solidFill>
                        <a:effectLst/>
                        <a:latin typeface="Calibri" panose="020F0502020204030204" pitchFamily="34" charset="0"/>
                      </a:endParaRPr>
                    </a:p>
                  </a:txBody>
                  <a:tcPr marL="6907" marR="6907" marT="6907" marB="0" anchor="ctr"/>
                </a:tc>
                <a:extLst>
                  <a:ext uri="{0D108BD9-81ED-4DB2-BD59-A6C34878D82A}">
                    <a16:rowId xmlns="" xmlns:a16="http://schemas.microsoft.com/office/drawing/2014/main" val="2459037677"/>
                  </a:ext>
                </a:extLst>
              </a:tr>
              <a:tr h="183679">
                <a:tc>
                  <a:txBody>
                    <a:bodyPr/>
                    <a:lstStyle/>
                    <a:p>
                      <a:pPr algn="ctr" fontAlgn="b"/>
                      <a:r>
                        <a:rPr lang="ru-RU" sz="1100" u="none" strike="noStrike">
                          <a:effectLst/>
                        </a:rPr>
                        <a:t>24</a:t>
                      </a:r>
                      <a:endParaRPr lang="ru-RU" sz="1100" b="0" i="0" u="none" strike="noStrike">
                        <a:solidFill>
                          <a:srgbClr val="000000"/>
                        </a:solidFill>
                        <a:effectLst/>
                        <a:latin typeface="Calibri" panose="020F0502020204030204" pitchFamily="34" charset="0"/>
                      </a:endParaRPr>
                    </a:p>
                  </a:txBody>
                  <a:tcPr marL="6907" marR="6907" marT="6907" marB="0" anchor="b"/>
                </a:tc>
                <a:tc>
                  <a:txBody>
                    <a:bodyPr/>
                    <a:lstStyle/>
                    <a:p>
                      <a:pPr marL="72000" algn="l" fontAlgn="ctr"/>
                      <a:r>
                        <a:rPr lang="ru-RU" sz="1100" u="none" strike="noStrike" dirty="0" err="1">
                          <a:effectLst/>
                        </a:rPr>
                        <a:t>Муслюмовский</a:t>
                      </a:r>
                      <a:r>
                        <a:rPr lang="ru-RU" sz="1100" u="none" strike="noStrike" dirty="0">
                          <a:effectLst/>
                        </a:rPr>
                        <a:t> </a:t>
                      </a:r>
                      <a:endParaRPr lang="ru-RU" sz="1100" b="0" i="0" u="none" strike="noStrike" dirty="0">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0</a:t>
                      </a:r>
                      <a:endParaRPr lang="ru-RU" sz="1100" b="0" i="0" u="none" strike="noStrike">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0</a:t>
                      </a:r>
                      <a:endParaRPr lang="ru-RU" sz="1100" b="0" i="0" u="none" strike="noStrike">
                        <a:solidFill>
                          <a:srgbClr val="9C6500"/>
                        </a:solidFill>
                        <a:effectLst/>
                        <a:latin typeface="Calibri" panose="020F0502020204030204" pitchFamily="34" charset="0"/>
                      </a:endParaRPr>
                    </a:p>
                  </a:txBody>
                  <a:tcPr marL="6907" marR="6907" marT="6907" marB="0" anchor="ctr"/>
                </a:tc>
                <a:extLst>
                  <a:ext uri="{0D108BD9-81ED-4DB2-BD59-A6C34878D82A}">
                    <a16:rowId xmlns="" xmlns:a16="http://schemas.microsoft.com/office/drawing/2014/main" val="2856264537"/>
                  </a:ext>
                </a:extLst>
              </a:tr>
              <a:tr h="183679">
                <a:tc>
                  <a:txBody>
                    <a:bodyPr/>
                    <a:lstStyle/>
                    <a:p>
                      <a:pPr algn="ctr" fontAlgn="b"/>
                      <a:r>
                        <a:rPr lang="ru-RU" sz="1100" u="none" strike="noStrike">
                          <a:effectLst/>
                        </a:rPr>
                        <a:t>25</a:t>
                      </a:r>
                      <a:endParaRPr lang="ru-RU" sz="1100" b="0" i="0" u="none" strike="noStrike">
                        <a:solidFill>
                          <a:srgbClr val="000000"/>
                        </a:solidFill>
                        <a:effectLst/>
                        <a:latin typeface="Calibri" panose="020F0502020204030204" pitchFamily="34" charset="0"/>
                      </a:endParaRPr>
                    </a:p>
                  </a:txBody>
                  <a:tcPr marL="6907" marR="6907" marT="6907" marB="0" anchor="b"/>
                </a:tc>
                <a:tc>
                  <a:txBody>
                    <a:bodyPr/>
                    <a:lstStyle/>
                    <a:p>
                      <a:pPr marL="72000" algn="l" fontAlgn="ctr"/>
                      <a:r>
                        <a:rPr lang="ru-RU" sz="1100" u="none" strike="noStrike" dirty="0">
                          <a:effectLst/>
                        </a:rPr>
                        <a:t>Набережные Челны </a:t>
                      </a:r>
                      <a:endParaRPr lang="ru-RU" sz="1100" b="0" i="0" u="none" strike="noStrike" dirty="0">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4</a:t>
                      </a:r>
                      <a:endParaRPr lang="ru-RU" sz="1100" b="0" i="0" u="none" strike="noStrike">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10</a:t>
                      </a:r>
                      <a:endParaRPr lang="ru-RU" sz="1100" b="0" i="0" u="none" strike="noStrike">
                        <a:solidFill>
                          <a:srgbClr val="006100"/>
                        </a:solidFill>
                        <a:effectLst/>
                        <a:latin typeface="Calibri" panose="020F0502020204030204" pitchFamily="34" charset="0"/>
                      </a:endParaRPr>
                    </a:p>
                  </a:txBody>
                  <a:tcPr marL="6907" marR="6907" marT="6907" marB="0" anchor="ctr"/>
                </a:tc>
                <a:extLst>
                  <a:ext uri="{0D108BD9-81ED-4DB2-BD59-A6C34878D82A}">
                    <a16:rowId xmlns="" xmlns:a16="http://schemas.microsoft.com/office/drawing/2014/main" val="324956706"/>
                  </a:ext>
                </a:extLst>
              </a:tr>
              <a:tr h="195559">
                <a:tc>
                  <a:txBody>
                    <a:bodyPr/>
                    <a:lstStyle/>
                    <a:p>
                      <a:pPr algn="ctr" fontAlgn="b"/>
                      <a:r>
                        <a:rPr lang="ru-RU" sz="1100" u="none" strike="noStrike">
                          <a:effectLst/>
                        </a:rPr>
                        <a:t>26</a:t>
                      </a:r>
                      <a:endParaRPr lang="ru-RU" sz="1100" b="0" i="0" u="none" strike="noStrike">
                        <a:solidFill>
                          <a:srgbClr val="000000"/>
                        </a:solidFill>
                        <a:effectLst/>
                        <a:latin typeface="Calibri" panose="020F0502020204030204" pitchFamily="34" charset="0"/>
                      </a:endParaRPr>
                    </a:p>
                  </a:txBody>
                  <a:tcPr marL="6907" marR="6907" marT="6907" marB="0" anchor="b"/>
                </a:tc>
                <a:tc>
                  <a:txBody>
                    <a:bodyPr/>
                    <a:lstStyle/>
                    <a:p>
                      <a:pPr marL="72000" algn="l" fontAlgn="ctr"/>
                      <a:r>
                        <a:rPr lang="ru-RU" sz="1100" u="none" strike="noStrike" dirty="0">
                          <a:effectLst/>
                        </a:rPr>
                        <a:t>Набережные Челны (арх. по л/с)</a:t>
                      </a:r>
                      <a:endParaRPr lang="ru-RU" sz="1100" b="0" i="0" u="none" strike="noStrike" dirty="0">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0</a:t>
                      </a:r>
                      <a:endParaRPr lang="ru-RU" sz="1100" b="0" i="0" u="none" strike="noStrike">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0</a:t>
                      </a:r>
                      <a:endParaRPr lang="ru-RU" sz="1100" b="0" i="0" u="none" strike="noStrike">
                        <a:solidFill>
                          <a:srgbClr val="9C6500"/>
                        </a:solidFill>
                        <a:effectLst/>
                        <a:latin typeface="Calibri" panose="020F0502020204030204" pitchFamily="34" charset="0"/>
                      </a:endParaRPr>
                    </a:p>
                  </a:txBody>
                  <a:tcPr marL="6907" marR="6907" marT="6907" marB="0" anchor="ctr"/>
                </a:tc>
                <a:extLst>
                  <a:ext uri="{0D108BD9-81ED-4DB2-BD59-A6C34878D82A}">
                    <a16:rowId xmlns="" xmlns:a16="http://schemas.microsoft.com/office/drawing/2014/main" val="231965732"/>
                  </a:ext>
                </a:extLst>
              </a:tr>
              <a:tr h="183679">
                <a:tc>
                  <a:txBody>
                    <a:bodyPr/>
                    <a:lstStyle/>
                    <a:p>
                      <a:pPr algn="ctr" fontAlgn="b"/>
                      <a:r>
                        <a:rPr lang="ru-RU" sz="1100" u="none" strike="noStrike" dirty="0">
                          <a:effectLst/>
                        </a:rPr>
                        <a:t>27</a:t>
                      </a:r>
                      <a:endParaRPr lang="ru-RU" sz="1100" b="0" i="0" u="none" strike="noStrike" dirty="0">
                        <a:solidFill>
                          <a:srgbClr val="000000"/>
                        </a:solidFill>
                        <a:effectLst/>
                        <a:latin typeface="Calibri" panose="020F0502020204030204" pitchFamily="34" charset="0"/>
                      </a:endParaRPr>
                    </a:p>
                  </a:txBody>
                  <a:tcPr marL="6907" marR="6907" marT="6907" marB="0" anchor="b"/>
                </a:tc>
                <a:tc>
                  <a:txBody>
                    <a:bodyPr/>
                    <a:lstStyle/>
                    <a:p>
                      <a:pPr marL="72000" algn="l" fontAlgn="ctr"/>
                      <a:r>
                        <a:rPr lang="ru-RU" sz="1100" u="none" strike="noStrike" dirty="0">
                          <a:effectLst/>
                        </a:rPr>
                        <a:t>Нижнекамский </a:t>
                      </a:r>
                      <a:endParaRPr lang="ru-RU" sz="1100" b="0" i="0" u="none" strike="noStrike" dirty="0">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a:effectLst/>
                        </a:rPr>
                        <a:t>4</a:t>
                      </a:r>
                      <a:endParaRPr lang="ru-RU" sz="1100" b="0" i="0" u="none" strike="noStrike">
                        <a:solidFill>
                          <a:srgbClr val="000000"/>
                        </a:solidFill>
                        <a:effectLst/>
                        <a:latin typeface="Times New Roman" panose="02020603050405020304" pitchFamily="18" charset="0"/>
                      </a:endParaRPr>
                    </a:p>
                  </a:txBody>
                  <a:tcPr marL="6907" marR="6907" marT="6907" marB="0" anchor="ctr"/>
                </a:tc>
                <a:tc>
                  <a:txBody>
                    <a:bodyPr/>
                    <a:lstStyle/>
                    <a:p>
                      <a:pPr algn="r" fontAlgn="ctr"/>
                      <a:r>
                        <a:rPr lang="ru-RU" sz="1100" u="none" strike="noStrike" dirty="0">
                          <a:effectLst/>
                        </a:rPr>
                        <a:t>12</a:t>
                      </a:r>
                      <a:endParaRPr lang="ru-RU" sz="1100" b="0" i="0" u="none" strike="noStrike" dirty="0">
                        <a:solidFill>
                          <a:srgbClr val="006100"/>
                        </a:solidFill>
                        <a:effectLst/>
                        <a:latin typeface="Calibri" panose="020F0502020204030204" pitchFamily="34" charset="0"/>
                      </a:endParaRPr>
                    </a:p>
                  </a:txBody>
                  <a:tcPr marL="6907" marR="6907" marT="6907" marB="0" anchor="ctr"/>
                </a:tc>
                <a:extLst>
                  <a:ext uri="{0D108BD9-81ED-4DB2-BD59-A6C34878D82A}">
                    <a16:rowId xmlns="" xmlns:a16="http://schemas.microsoft.com/office/drawing/2014/main" val="2801723239"/>
                  </a:ext>
                </a:extLst>
              </a:tr>
            </a:tbl>
          </a:graphicData>
        </a:graphic>
      </p:graphicFrame>
      <p:graphicFrame>
        <p:nvGraphicFramePr>
          <p:cNvPr id="10" name="Таблица 9"/>
          <p:cNvGraphicFramePr>
            <a:graphicFrameLocks noGrp="1"/>
          </p:cNvGraphicFramePr>
          <p:nvPr>
            <p:extLst>
              <p:ext uri="{D42A27DB-BD31-4B8C-83A1-F6EECF244321}">
                <p14:modId xmlns:p14="http://schemas.microsoft.com/office/powerpoint/2010/main" val="358448538"/>
              </p:ext>
            </p:extLst>
          </p:nvPr>
        </p:nvGraphicFramePr>
        <p:xfrm>
          <a:off x="6219582" y="1218955"/>
          <a:ext cx="5097136" cy="2749012"/>
        </p:xfrm>
        <a:graphic>
          <a:graphicData uri="http://schemas.openxmlformats.org/drawingml/2006/table">
            <a:tbl>
              <a:tblPr bandRow="1">
                <a:tableStyleId>{E8B1032C-EA38-4F05-BA0D-38AFFFC7BED3}</a:tableStyleId>
              </a:tblPr>
              <a:tblGrid>
                <a:gridCol w="337081">
                  <a:extLst>
                    <a:ext uri="{9D8B030D-6E8A-4147-A177-3AD203B41FA5}">
                      <a16:colId xmlns="" xmlns:a16="http://schemas.microsoft.com/office/drawing/2014/main" val="570279885"/>
                    </a:ext>
                  </a:extLst>
                </a:gridCol>
                <a:gridCol w="2701637">
                  <a:extLst>
                    <a:ext uri="{9D8B030D-6E8A-4147-A177-3AD203B41FA5}">
                      <a16:colId xmlns="" xmlns:a16="http://schemas.microsoft.com/office/drawing/2014/main" val="2352734535"/>
                    </a:ext>
                  </a:extLst>
                </a:gridCol>
                <a:gridCol w="808892">
                  <a:extLst>
                    <a:ext uri="{9D8B030D-6E8A-4147-A177-3AD203B41FA5}">
                      <a16:colId xmlns="" xmlns:a16="http://schemas.microsoft.com/office/drawing/2014/main" val="4268559923"/>
                    </a:ext>
                  </a:extLst>
                </a:gridCol>
                <a:gridCol w="1249526">
                  <a:extLst>
                    <a:ext uri="{9D8B030D-6E8A-4147-A177-3AD203B41FA5}">
                      <a16:colId xmlns="" xmlns:a16="http://schemas.microsoft.com/office/drawing/2014/main" val="2726435152"/>
                    </a:ext>
                  </a:extLst>
                </a:gridCol>
              </a:tblGrid>
              <a:tr h="392716">
                <a:tc>
                  <a:txBody>
                    <a:bodyPr/>
                    <a:lstStyle/>
                    <a:p>
                      <a:pPr algn="ctr" fontAlgn="ctr"/>
                      <a:r>
                        <a:rPr lang="ru-RU" sz="1100" u="none" strike="noStrike" dirty="0">
                          <a:effectLst/>
                        </a:rPr>
                        <a:t>№ п/п</a:t>
                      </a:r>
                      <a:endParaRPr lang="ru-R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ru-RU" sz="1200" u="none" strike="noStrike">
                          <a:effectLst/>
                        </a:rPr>
                        <a:t>Районы</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u="none" strike="noStrike">
                          <a:effectLst/>
                        </a:rPr>
                        <a:t>План</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ru-RU" sz="1200" u="none" strike="noStrike" dirty="0">
                          <a:effectLst/>
                        </a:rPr>
                        <a:t>Выполнение</a:t>
                      </a:r>
                      <a:endParaRPr lang="ru-RU" sz="1200" b="0" i="0" u="none" strike="noStrike" dirty="0">
                        <a:solidFill>
                          <a:srgbClr val="0061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934241326"/>
                  </a:ext>
                </a:extLst>
              </a:tr>
              <a:tr h="196358">
                <a:tc>
                  <a:txBody>
                    <a:bodyPr/>
                    <a:lstStyle/>
                    <a:p>
                      <a:pPr algn="ctr" fontAlgn="b"/>
                      <a:r>
                        <a:rPr lang="ru-RU" sz="1100" u="none" strike="noStrike" dirty="0">
                          <a:effectLst/>
                        </a:rPr>
                        <a:t>28</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ctr"/>
                      <a:r>
                        <a:rPr lang="ru-RU" sz="1200" u="none" strike="noStrike">
                          <a:effectLst/>
                        </a:rPr>
                        <a:t>Новошешминский </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1</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effectLst/>
                        </a:rPr>
                        <a:t>3</a:t>
                      </a:r>
                      <a:endParaRPr lang="ru-RU" sz="1100" b="0" i="0" u="none" strike="noStrike" dirty="0">
                        <a:solidFill>
                          <a:srgbClr val="0061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3299895536"/>
                  </a:ext>
                </a:extLst>
              </a:tr>
              <a:tr h="196358">
                <a:tc>
                  <a:txBody>
                    <a:bodyPr/>
                    <a:lstStyle/>
                    <a:p>
                      <a:pPr algn="ctr" fontAlgn="b"/>
                      <a:r>
                        <a:rPr lang="ru-RU" sz="1100" u="none" strike="noStrike" dirty="0">
                          <a:effectLst/>
                        </a:rPr>
                        <a:t>29</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ctr"/>
                      <a:r>
                        <a:rPr lang="ru-RU" sz="1200" u="none" strike="noStrike">
                          <a:effectLst/>
                        </a:rPr>
                        <a:t>Нурлатский </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0</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0</a:t>
                      </a:r>
                      <a:endParaRPr lang="ru-RU" sz="1100" b="0" i="0" u="none" strike="noStrike">
                        <a:solidFill>
                          <a:srgbClr val="9C65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4126872724"/>
                  </a:ext>
                </a:extLst>
              </a:tr>
              <a:tr h="196358">
                <a:tc>
                  <a:txBody>
                    <a:bodyPr/>
                    <a:lstStyle/>
                    <a:p>
                      <a:pPr algn="ctr" fontAlgn="b"/>
                      <a:r>
                        <a:rPr lang="ru-RU" sz="1100" u="none" strike="noStrike" dirty="0">
                          <a:effectLst/>
                        </a:rPr>
                        <a:t>30</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ctr"/>
                      <a:r>
                        <a:rPr lang="ru-RU" sz="1200" u="none" strike="noStrike">
                          <a:effectLst/>
                        </a:rPr>
                        <a:t>Пестречинский </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1</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3</a:t>
                      </a:r>
                      <a:endParaRPr lang="ru-RU" sz="1100" b="0" i="0" u="none" strike="noStrike">
                        <a:solidFill>
                          <a:srgbClr val="0061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3170719877"/>
                  </a:ext>
                </a:extLst>
              </a:tr>
              <a:tr h="196358">
                <a:tc>
                  <a:txBody>
                    <a:bodyPr/>
                    <a:lstStyle/>
                    <a:p>
                      <a:pPr algn="ctr" fontAlgn="b"/>
                      <a:r>
                        <a:rPr lang="ru-RU" sz="1100" u="none" strike="noStrike" dirty="0">
                          <a:effectLst/>
                        </a:rPr>
                        <a:t>31</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ctr"/>
                      <a:r>
                        <a:rPr lang="ru-RU" sz="1200" u="none" strike="noStrike">
                          <a:effectLst/>
                        </a:rPr>
                        <a:t>Рыбно-Слободский </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1</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1</a:t>
                      </a:r>
                      <a:endParaRPr lang="ru-RU" sz="1100" b="0" i="0" u="none" strike="noStrike">
                        <a:solidFill>
                          <a:srgbClr val="9C65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2834740655"/>
                  </a:ext>
                </a:extLst>
              </a:tr>
              <a:tr h="196358">
                <a:tc>
                  <a:txBody>
                    <a:bodyPr/>
                    <a:lstStyle/>
                    <a:p>
                      <a:pPr algn="ctr" fontAlgn="b"/>
                      <a:r>
                        <a:rPr lang="ru-RU" sz="1100" u="none" strike="noStrike" dirty="0">
                          <a:effectLst/>
                        </a:rPr>
                        <a:t>32</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ctr"/>
                      <a:r>
                        <a:rPr lang="ru-RU" sz="1200" u="none" strike="noStrike">
                          <a:effectLst/>
                        </a:rPr>
                        <a:t>Сабинский </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dirty="0">
                          <a:effectLst/>
                        </a:rPr>
                        <a:t>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3</a:t>
                      </a:r>
                      <a:endParaRPr lang="ru-RU" sz="1100" b="0" i="0" u="none" strike="noStrike">
                        <a:solidFill>
                          <a:srgbClr val="0061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578428094"/>
                  </a:ext>
                </a:extLst>
              </a:tr>
              <a:tr h="196358">
                <a:tc>
                  <a:txBody>
                    <a:bodyPr/>
                    <a:lstStyle/>
                    <a:p>
                      <a:pPr algn="ctr" fontAlgn="b"/>
                      <a:r>
                        <a:rPr lang="ru-RU" sz="1100" u="none" strike="noStrike" dirty="0">
                          <a:effectLst/>
                        </a:rPr>
                        <a:t>33</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ctr"/>
                      <a:r>
                        <a:rPr lang="ru-RU" sz="1200" u="none" strike="noStrike">
                          <a:effectLst/>
                        </a:rPr>
                        <a:t>Сармановский </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dirty="0">
                          <a:effectLst/>
                        </a:rPr>
                        <a:t>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12</a:t>
                      </a:r>
                      <a:endParaRPr lang="ru-RU" sz="1100" b="0" i="0" u="none" strike="noStrike">
                        <a:solidFill>
                          <a:srgbClr val="0061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2403562669"/>
                  </a:ext>
                </a:extLst>
              </a:tr>
              <a:tr h="196358">
                <a:tc>
                  <a:txBody>
                    <a:bodyPr/>
                    <a:lstStyle/>
                    <a:p>
                      <a:pPr algn="ctr" fontAlgn="b"/>
                      <a:r>
                        <a:rPr lang="ru-RU" sz="1100" u="none" strike="noStrike" dirty="0">
                          <a:effectLst/>
                        </a:rPr>
                        <a:t>34</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ctr"/>
                      <a:r>
                        <a:rPr lang="ru-RU" sz="1200" u="none" strike="noStrike">
                          <a:effectLst/>
                        </a:rPr>
                        <a:t>Спасский </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1</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1</a:t>
                      </a:r>
                      <a:endParaRPr lang="ru-RU" sz="1100" b="0" i="0" u="none" strike="noStrike">
                        <a:solidFill>
                          <a:srgbClr val="9C65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691011509"/>
                  </a:ext>
                </a:extLst>
              </a:tr>
              <a:tr h="196358">
                <a:tc>
                  <a:txBody>
                    <a:bodyPr/>
                    <a:lstStyle/>
                    <a:p>
                      <a:pPr algn="ctr" fontAlgn="b"/>
                      <a:r>
                        <a:rPr lang="ru-RU" sz="1100" u="none" strike="noStrike" dirty="0">
                          <a:effectLst/>
                        </a:rPr>
                        <a:t>35</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ctr"/>
                      <a:r>
                        <a:rPr lang="ru-RU" sz="1200" u="none" strike="noStrike" dirty="0">
                          <a:effectLst/>
                        </a:rPr>
                        <a:t>Тукаевский </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1</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5</a:t>
                      </a:r>
                      <a:endParaRPr lang="ru-RU" sz="1100" b="0" i="0" u="none" strike="noStrike">
                        <a:solidFill>
                          <a:srgbClr val="0061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3016895669"/>
                  </a:ext>
                </a:extLst>
              </a:tr>
              <a:tr h="196358">
                <a:tc>
                  <a:txBody>
                    <a:bodyPr/>
                    <a:lstStyle/>
                    <a:p>
                      <a:pPr algn="ctr" fontAlgn="b"/>
                      <a:r>
                        <a:rPr lang="ru-RU" sz="1100" u="none" strike="noStrike" dirty="0">
                          <a:effectLst/>
                        </a:rPr>
                        <a:t>36</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ctr"/>
                      <a:r>
                        <a:rPr lang="ru-RU" sz="1200" u="none" strike="noStrike">
                          <a:effectLst/>
                        </a:rPr>
                        <a:t>Тюлячинский </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dirty="0">
                          <a:effectLst/>
                        </a:rPr>
                        <a:t>1</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2</a:t>
                      </a:r>
                      <a:endParaRPr lang="ru-RU" sz="1100" b="0" i="0" u="none" strike="noStrike">
                        <a:solidFill>
                          <a:srgbClr val="0061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2793654895"/>
                  </a:ext>
                </a:extLst>
              </a:tr>
              <a:tr h="196358">
                <a:tc>
                  <a:txBody>
                    <a:bodyPr/>
                    <a:lstStyle/>
                    <a:p>
                      <a:pPr algn="ctr" fontAlgn="b"/>
                      <a:r>
                        <a:rPr lang="ru-RU" sz="1100" u="none" strike="noStrike" dirty="0">
                          <a:effectLst/>
                        </a:rPr>
                        <a:t>37</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ctr"/>
                      <a:r>
                        <a:rPr lang="ru-RU" sz="1200" u="none" strike="noStrike" dirty="0" err="1">
                          <a:effectLst/>
                        </a:rPr>
                        <a:t>Черемшанский</a:t>
                      </a:r>
                      <a:endParaRPr lang="ru-RU"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1</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3</a:t>
                      </a:r>
                      <a:endParaRPr lang="ru-RU" sz="1100" b="0" i="0" u="none" strike="noStrike">
                        <a:solidFill>
                          <a:srgbClr val="0061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125257525"/>
                  </a:ext>
                </a:extLst>
              </a:tr>
              <a:tr h="196358">
                <a:tc>
                  <a:txBody>
                    <a:bodyPr/>
                    <a:lstStyle/>
                    <a:p>
                      <a:pPr algn="ctr" fontAlgn="b"/>
                      <a:r>
                        <a:rPr lang="ru-RU" sz="1100" u="none" strike="noStrike" dirty="0">
                          <a:effectLst/>
                        </a:rPr>
                        <a:t>38</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ctr"/>
                      <a:r>
                        <a:rPr lang="ru-RU" sz="1200" u="none" strike="noStrike">
                          <a:effectLst/>
                        </a:rPr>
                        <a:t>Чистопольский </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1</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a:effectLst/>
                        </a:rPr>
                        <a:t>1</a:t>
                      </a:r>
                      <a:endParaRPr lang="ru-RU" sz="1100" b="0" i="0" u="none" strike="noStrike">
                        <a:solidFill>
                          <a:srgbClr val="9C65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651711075"/>
                  </a:ext>
                </a:extLst>
              </a:tr>
              <a:tr h="196358">
                <a:tc>
                  <a:txBody>
                    <a:bodyPr/>
                    <a:lstStyle/>
                    <a:p>
                      <a:pPr algn="ctr" fontAlgn="b"/>
                      <a:r>
                        <a:rPr lang="ru-RU" sz="1100" u="none" strike="noStrike" dirty="0">
                          <a:effectLst/>
                        </a:rPr>
                        <a:t>39</a:t>
                      </a:r>
                      <a:endParaRPr lang="ru-RU"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ctr"/>
                      <a:r>
                        <a:rPr lang="ru-RU" sz="1200" u="none" strike="noStrike">
                          <a:effectLst/>
                        </a:rPr>
                        <a:t>Ютазинский </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200" u="none" strike="noStrike">
                          <a:effectLst/>
                        </a:rPr>
                        <a:t>1</a:t>
                      </a:r>
                      <a:endParaRPr lang="ru-RU" sz="12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ru-RU" sz="1100" u="none" strike="noStrike" dirty="0">
                          <a:effectLst/>
                        </a:rPr>
                        <a:t>4</a:t>
                      </a:r>
                      <a:endParaRPr lang="ru-RU" sz="1100" b="0" i="0" u="none" strike="noStrike" dirty="0">
                        <a:solidFill>
                          <a:srgbClr val="0061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2920755497"/>
                  </a:ext>
                </a:extLst>
              </a:tr>
            </a:tbl>
          </a:graphicData>
        </a:graphic>
      </p:graphicFrame>
    </p:spTree>
    <p:extLst>
      <p:ext uri="{BB962C8B-B14F-4D97-AF65-F5344CB8AC3E}">
        <p14:creationId xmlns:p14="http://schemas.microsoft.com/office/powerpoint/2010/main" val="41810921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Схема 7"/>
          <p:cNvGraphicFramePr/>
          <p:nvPr>
            <p:extLst>
              <p:ext uri="{D42A27DB-BD31-4B8C-83A1-F6EECF244321}">
                <p14:modId xmlns:p14="http://schemas.microsoft.com/office/powerpoint/2010/main" val="2739840236"/>
              </p:ext>
            </p:extLst>
          </p:nvPr>
        </p:nvGraphicFramePr>
        <p:xfrm>
          <a:off x="5072604" y="1449098"/>
          <a:ext cx="4212073" cy="4592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Заголовок 4"/>
          <p:cNvSpPr txBox="1">
            <a:spLocks/>
          </p:cNvSpPr>
          <p:nvPr/>
        </p:nvSpPr>
        <p:spPr>
          <a:xfrm>
            <a:off x="728614" y="130780"/>
            <a:ext cx="11255302" cy="968258"/>
          </a:xfrm>
        </p:spPr>
        <p:style>
          <a:lnRef idx="0">
            <a:scrgbClr r="0" g="0" b="0"/>
          </a:lnRef>
          <a:fillRef idx="0">
            <a:scrgbClr r="0" g="0" b="0"/>
          </a:fillRef>
          <a:effectRef idx="0">
            <a:scrgbClr r="0" g="0" b="0"/>
          </a:effectRef>
          <a:fontRef idx="minor">
            <a:schemeClr val="lt1"/>
          </a:fontRef>
        </p:style>
        <p:txBody>
          <a:bodyP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ts val="3360"/>
              </a:lnSpc>
            </a:pPr>
            <a:r>
              <a:rPr lang="ru-RU" sz="2800" spc="100" dirty="0" smtClean="0">
                <a:solidFill>
                  <a:schemeClr val="accent5">
                    <a:lumMod val="75000"/>
                  </a:schemeClr>
                </a:solidFill>
                <a:latin typeface="Arial Narrow" pitchFamily="34" charset="0"/>
                <a:cs typeface="Arial" panose="020B0604020202020204" pitchFamily="34" charset="0"/>
              </a:rPr>
              <a:t>Активизировать работу следующим муниципальным архивам</a:t>
            </a:r>
          </a:p>
          <a:p>
            <a:pPr algn="ctr">
              <a:lnSpc>
                <a:spcPts val="3360"/>
              </a:lnSpc>
            </a:pPr>
            <a:r>
              <a:rPr lang="tt-RU" sz="2400" dirty="0">
                <a:solidFill>
                  <a:srgbClr val="2F5597"/>
                </a:solidFill>
                <a:latin typeface="Arial" panose="020B0604020202020204" pitchFamily="34" charset="0"/>
                <a:cs typeface="Arial" panose="020B0604020202020204" pitchFamily="34" charset="0"/>
              </a:rPr>
              <a:t>Түбәндәге </a:t>
            </a:r>
            <a:r>
              <a:rPr lang="ru-RU" sz="2400" dirty="0" err="1">
                <a:solidFill>
                  <a:srgbClr val="2F5597"/>
                </a:solidFill>
                <a:latin typeface="Arial" panose="020B0604020202020204" pitchFamily="34" charset="0"/>
                <a:cs typeface="Arial" panose="020B0604020202020204" pitchFamily="34" charset="0"/>
              </a:rPr>
              <a:t>муниципаль</a:t>
            </a:r>
            <a:r>
              <a:rPr lang="ru-RU" sz="2400" dirty="0">
                <a:solidFill>
                  <a:srgbClr val="2F5597"/>
                </a:solidFill>
                <a:latin typeface="Arial" panose="020B0604020202020204" pitchFamily="34" charset="0"/>
                <a:cs typeface="Arial" panose="020B0604020202020204" pitchFamily="34" charset="0"/>
              </a:rPr>
              <a:t> </a:t>
            </a:r>
            <a:r>
              <a:rPr lang="ru-RU" sz="2400" dirty="0" err="1">
                <a:solidFill>
                  <a:srgbClr val="2F5597"/>
                </a:solidFill>
                <a:latin typeface="Arial" panose="020B0604020202020204" pitchFamily="34" charset="0"/>
                <a:cs typeface="Arial" panose="020B0604020202020204" pitchFamily="34" charset="0"/>
              </a:rPr>
              <a:t>архивларга</a:t>
            </a:r>
            <a:r>
              <a:rPr lang="ru-RU" sz="2400" dirty="0">
                <a:solidFill>
                  <a:srgbClr val="2F5597"/>
                </a:solidFill>
                <a:latin typeface="Arial" panose="020B0604020202020204" pitchFamily="34" charset="0"/>
                <a:cs typeface="Arial" panose="020B0604020202020204" pitchFamily="34" charset="0"/>
              </a:rPr>
              <a:t> </a:t>
            </a:r>
            <a:r>
              <a:rPr lang="ru-RU" sz="2400" dirty="0" err="1">
                <a:solidFill>
                  <a:srgbClr val="2F5597"/>
                </a:solidFill>
                <a:latin typeface="Arial" panose="020B0604020202020204" pitchFamily="34" charset="0"/>
                <a:cs typeface="Arial" panose="020B0604020202020204" pitchFamily="34" charset="0"/>
              </a:rPr>
              <a:t>эшне</a:t>
            </a:r>
            <a:r>
              <a:rPr lang="ru-RU" sz="2400" dirty="0">
                <a:solidFill>
                  <a:srgbClr val="2F5597"/>
                </a:solidFill>
                <a:latin typeface="Arial" panose="020B0604020202020204" pitchFamily="34" charset="0"/>
                <a:cs typeface="Arial" panose="020B0604020202020204" pitchFamily="34" charset="0"/>
              </a:rPr>
              <a:t> </a:t>
            </a:r>
            <a:r>
              <a:rPr lang="tt-RU" sz="2400" dirty="0">
                <a:solidFill>
                  <a:srgbClr val="2F5597"/>
                </a:solidFill>
                <a:latin typeface="Arial" panose="020B0604020202020204" pitchFamily="34" charset="0"/>
                <a:cs typeface="Arial" panose="020B0604020202020204" pitchFamily="34" charset="0"/>
              </a:rPr>
              <a:t>камилләштерергә</a:t>
            </a:r>
            <a:endParaRPr lang="ru-RU" sz="2400" b="1" spc="100" dirty="0">
              <a:solidFill>
                <a:srgbClr val="2F5597"/>
              </a:solidFill>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6404" y="3364862"/>
            <a:ext cx="4581972" cy="2577359"/>
          </a:xfrm>
          <a:prstGeom prst="rect">
            <a:avLst/>
          </a:prstGeom>
        </p:spPr>
      </p:pic>
    </p:spTree>
    <p:extLst>
      <p:ext uri="{BB962C8B-B14F-4D97-AF65-F5344CB8AC3E}">
        <p14:creationId xmlns:p14="http://schemas.microsoft.com/office/powerpoint/2010/main" val="21189109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4"/>
          <p:cNvSpPr txBox="1">
            <a:spLocks/>
          </p:cNvSpPr>
          <p:nvPr/>
        </p:nvSpPr>
        <p:spPr>
          <a:xfrm>
            <a:off x="672940" y="175360"/>
            <a:ext cx="11350738" cy="971049"/>
          </a:xfrm>
          <a:prstGeom prst="rect">
            <a:avLst/>
          </a:prstGeom>
          <a:no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ru-RU" sz="2800" spc="100" dirty="0" smtClean="0">
                <a:solidFill>
                  <a:schemeClr val="accent5">
                    <a:lumMod val="75000"/>
                  </a:schemeClr>
                </a:solidFill>
                <a:latin typeface="Arial Narrow" panose="020B0606020202030204" pitchFamily="34" charset="0"/>
                <a:cs typeface="Arial" panose="020B0604020202020204" pitchFamily="34" charset="0"/>
              </a:rPr>
              <a:t>Количество источников комплектования архивных учреждений </a:t>
            </a:r>
          </a:p>
          <a:p>
            <a:r>
              <a:rPr lang="ru-RU" sz="2800" spc="100" dirty="0" smtClean="0">
                <a:solidFill>
                  <a:schemeClr val="accent5">
                    <a:lumMod val="75000"/>
                  </a:schemeClr>
                </a:solidFill>
                <a:latin typeface="Arial Narrow" panose="020B0606020202030204" pitchFamily="34" charset="0"/>
                <a:cs typeface="Arial" panose="020B0604020202020204" pitchFamily="34" charset="0"/>
              </a:rPr>
              <a:t>Приволжского Федерального округа</a:t>
            </a:r>
            <a:endParaRPr lang="ru-RU" sz="2800" spc="100" dirty="0">
              <a:solidFill>
                <a:schemeClr val="accent5">
                  <a:lumMod val="75000"/>
                </a:schemeClr>
              </a:solidFill>
              <a:latin typeface="Arial Narrow" panose="020B0606020202030204" pitchFamily="34" charset="0"/>
              <a:cs typeface="Arial" panose="020B0604020202020204" pitchFamily="34"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295744979"/>
              </p:ext>
            </p:extLst>
          </p:nvPr>
        </p:nvGraphicFramePr>
        <p:xfrm>
          <a:off x="1276870" y="1236013"/>
          <a:ext cx="9920374" cy="4616633"/>
        </p:xfrm>
        <a:graphic>
          <a:graphicData uri="http://schemas.openxmlformats.org/drawingml/2006/table">
            <a:tbl>
              <a:tblPr firstRow="1" bandRow="1">
                <a:tableStyleId>{5FD0F851-EC5A-4D38-B0AD-8093EC10F338}</a:tableStyleId>
              </a:tblPr>
              <a:tblGrid>
                <a:gridCol w="4018461">
                  <a:extLst>
                    <a:ext uri="{9D8B030D-6E8A-4147-A177-3AD203B41FA5}">
                      <a16:colId xmlns="" xmlns:a16="http://schemas.microsoft.com/office/drawing/2014/main" val="662594923"/>
                    </a:ext>
                  </a:extLst>
                </a:gridCol>
                <a:gridCol w="1992573">
                  <a:extLst>
                    <a:ext uri="{9D8B030D-6E8A-4147-A177-3AD203B41FA5}">
                      <a16:colId xmlns="" xmlns:a16="http://schemas.microsoft.com/office/drawing/2014/main" val="3295378187"/>
                    </a:ext>
                  </a:extLst>
                </a:gridCol>
                <a:gridCol w="2113791">
                  <a:extLst>
                    <a:ext uri="{9D8B030D-6E8A-4147-A177-3AD203B41FA5}">
                      <a16:colId xmlns="" xmlns:a16="http://schemas.microsoft.com/office/drawing/2014/main" val="3841317034"/>
                    </a:ext>
                  </a:extLst>
                </a:gridCol>
                <a:gridCol w="1795549">
                  <a:extLst>
                    <a:ext uri="{9D8B030D-6E8A-4147-A177-3AD203B41FA5}">
                      <a16:colId xmlns="" xmlns:a16="http://schemas.microsoft.com/office/drawing/2014/main" val="2408520975"/>
                    </a:ext>
                  </a:extLst>
                </a:gridCol>
              </a:tblGrid>
              <a:tr h="1000111">
                <a:tc>
                  <a:txBody>
                    <a:bodyPr/>
                    <a:lstStyle/>
                    <a:p>
                      <a:pPr algn="ctr">
                        <a:lnSpc>
                          <a:spcPct val="107000"/>
                        </a:lnSpc>
                        <a:spcAft>
                          <a:spcPts val="800"/>
                        </a:spcAft>
                      </a:pPr>
                      <a:r>
                        <a:rPr lang="ru-RU" sz="1800" dirty="0">
                          <a:solidFill>
                            <a:schemeClr val="bg1"/>
                          </a:solidFill>
                          <a:effectLst/>
                        </a:rPr>
                        <a:t>Регион</a:t>
                      </a:r>
                      <a:endParaRPr lang="ru-RU" sz="1800" dirty="0">
                        <a:solidFill>
                          <a:schemeClr val="bg1"/>
                        </a:solidFill>
                        <a:effectLst/>
                        <a:latin typeface="Georgia" panose="02040502050405020303" pitchFamily="18" charset="0"/>
                        <a:ea typeface="Calibri" panose="020F0502020204030204" pitchFamily="34" charset="0"/>
                        <a:cs typeface="Times New Roman" panose="02020603050405020304" pitchFamily="18" charset="0"/>
                      </a:endParaRPr>
                    </a:p>
                  </a:txBody>
                  <a:tcPr anchor="ctr">
                    <a:solidFill>
                      <a:schemeClr val="accent1">
                        <a:lumMod val="75000"/>
                      </a:schemeClr>
                    </a:solidFill>
                  </a:tcPr>
                </a:tc>
                <a:tc>
                  <a:txBody>
                    <a:bodyPr/>
                    <a:lstStyle/>
                    <a:p>
                      <a:pPr algn="ctr">
                        <a:lnSpc>
                          <a:spcPct val="107000"/>
                        </a:lnSpc>
                        <a:spcAft>
                          <a:spcPts val="800"/>
                        </a:spcAft>
                      </a:pPr>
                      <a:r>
                        <a:rPr lang="ru-RU" sz="1800" dirty="0">
                          <a:solidFill>
                            <a:schemeClr val="bg1"/>
                          </a:solidFill>
                          <a:effectLst/>
                        </a:rPr>
                        <a:t>Количество юридических лиц</a:t>
                      </a:r>
                      <a:endParaRPr lang="ru-RU" sz="1800" dirty="0">
                        <a:solidFill>
                          <a:schemeClr val="bg1"/>
                        </a:solidFill>
                        <a:effectLst/>
                        <a:latin typeface="Georgia" panose="02040502050405020303" pitchFamily="18" charset="0"/>
                        <a:ea typeface="Calibri" panose="020F0502020204030204" pitchFamily="34" charset="0"/>
                        <a:cs typeface="Times New Roman" panose="02020603050405020304" pitchFamily="18" charset="0"/>
                      </a:endParaRPr>
                    </a:p>
                  </a:txBody>
                  <a:tcPr marL="0" marR="0" marT="0" marB="0" anchor="ctr">
                    <a:solidFill>
                      <a:schemeClr val="accent1">
                        <a:lumMod val="75000"/>
                      </a:schemeClr>
                    </a:solidFill>
                  </a:tcPr>
                </a:tc>
                <a:tc>
                  <a:txBody>
                    <a:bodyPr/>
                    <a:lstStyle/>
                    <a:p>
                      <a:pPr algn="ctr">
                        <a:lnSpc>
                          <a:spcPct val="107000"/>
                        </a:lnSpc>
                        <a:spcAft>
                          <a:spcPts val="800"/>
                        </a:spcAft>
                      </a:pPr>
                      <a:r>
                        <a:rPr lang="ru-RU" sz="1800" dirty="0">
                          <a:solidFill>
                            <a:schemeClr val="bg1"/>
                          </a:solidFill>
                          <a:effectLst/>
                        </a:rPr>
                        <a:t>Количество источников комплектования</a:t>
                      </a:r>
                      <a:endParaRPr lang="ru-RU" sz="1800" dirty="0">
                        <a:solidFill>
                          <a:schemeClr val="bg1"/>
                        </a:solidFill>
                        <a:effectLst/>
                        <a:latin typeface="Georgia" panose="02040502050405020303" pitchFamily="18" charset="0"/>
                        <a:ea typeface="Calibri" panose="020F0502020204030204" pitchFamily="34" charset="0"/>
                        <a:cs typeface="Times New Roman" panose="02020603050405020304" pitchFamily="18" charset="0"/>
                      </a:endParaRPr>
                    </a:p>
                  </a:txBody>
                  <a:tcPr anchor="ctr">
                    <a:solidFill>
                      <a:schemeClr val="accent1">
                        <a:lumMod val="75000"/>
                      </a:schemeClr>
                    </a:solidFill>
                  </a:tcPr>
                </a:tc>
                <a:tc>
                  <a:txBody>
                    <a:bodyPr/>
                    <a:lstStyle/>
                    <a:p>
                      <a:pPr algn="ctr">
                        <a:lnSpc>
                          <a:spcPct val="107000"/>
                        </a:lnSpc>
                        <a:spcAft>
                          <a:spcPts val="800"/>
                        </a:spcAft>
                      </a:pPr>
                      <a:r>
                        <a:rPr lang="ru-RU" sz="1800" dirty="0">
                          <a:solidFill>
                            <a:schemeClr val="bg1"/>
                          </a:solidFill>
                          <a:effectLst/>
                        </a:rPr>
                        <a:t>Процентное соотношение</a:t>
                      </a:r>
                      <a:endParaRPr lang="ru-RU" sz="1800" dirty="0">
                        <a:solidFill>
                          <a:schemeClr val="bg1"/>
                        </a:solidFill>
                        <a:effectLst/>
                        <a:latin typeface="Georgia" panose="02040502050405020303" pitchFamily="18" charset="0"/>
                        <a:ea typeface="Calibri" panose="020F0502020204030204" pitchFamily="34" charset="0"/>
                        <a:cs typeface="Times New Roman" panose="02020603050405020304" pitchFamily="18" charset="0"/>
                      </a:endParaRPr>
                    </a:p>
                  </a:txBody>
                  <a:tcPr anchor="ctr">
                    <a:solidFill>
                      <a:schemeClr val="accent1">
                        <a:lumMod val="75000"/>
                      </a:schemeClr>
                    </a:solidFill>
                  </a:tcPr>
                </a:tc>
                <a:extLst>
                  <a:ext uri="{0D108BD9-81ED-4DB2-BD59-A6C34878D82A}">
                    <a16:rowId xmlns="" xmlns:a16="http://schemas.microsoft.com/office/drawing/2014/main" val="2850488739"/>
                  </a:ext>
                </a:extLst>
              </a:tr>
              <a:tr h="359065">
                <a:tc>
                  <a:txBody>
                    <a:bodyPr/>
                    <a:lstStyle/>
                    <a:p>
                      <a:pPr>
                        <a:lnSpc>
                          <a:spcPct val="107000"/>
                        </a:lnSpc>
                        <a:spcAft>
                          <a:spcPts val="800"/>
                        </a:spcAft>
                      </a:pPr>
                      <a:r>
                        <a:rPr lang="ru-RU" sz="1600">
                          <a:effectLst/>
                        </a:rPr>
                        <a:t>Республика Мордовия</a:t>
                      </a:r>
                      <a:endParaRPr lang="ru-RU" sz="1600">
                        <a:effectLst/>
                        <a:latin typeface="Georgia" panose="02040502050405020303" pitchFamily="18" charset="0"/>
                        <a:ea typeface="Calibri" panose="020F0502020204030204" pitchFamily="34" charset="0"/>
                        <a:cs typeface="Times New Roman" panose="02020603050405020304" pitchFamily="18" charset="0"/>
                      </a:endParaRPr>
                    </a:p>
                  </a:txBody>
                  <a:tcPr/>
                </a:tc>
                <a:tc>
                  <a:txBody>
                    <a:bodyPr/>
                    <a:lstStyle/>
                    <a:p>
                      <a:pPr algn="r">
                        <a:lnSpc>
                          <a:spcPct val="107000"/>
                        </a:lnSpc>
                        <a:spcAft>
                          <a:spcPts val="800"/>
                        </a:spcAft>
                      </a:pPr>
                      <a:r>
                        <a:rPr lang="ru-RU" sz="1600" dirty="0" smtClean="0">
                          <a:effectLst/>
                        </a:rPr>
                        <a:t>20 610</a:t>
                      </a:r>
                      <a:endParaRPr lang="ru-RU" sz="1600" dirty="0">
                        <a:effectLst/>
                        <a:latin typeface="Georgia" panose="02040502050405020303" pitchFamily="18" charset="0"/>
                        <a:ea typeface="Calibri" panose="020F0502020204030204" pitchFamily="34" charset="0"/>
                        <a:cs typeface="Times New Roman" panose="02020603050405020304" pitchFamily="18" charset="0"/>
                      </a:endParaRPr>
                    </a:p>
                  </a:txBody>
                  <a:tcPr marL="0" marR="0" marT="0" marB="0"/>
                </a:tc>
                <a:tc>
                  <a:txBody>
                    <a:bodyPr/>
                    <a:lstStyle/>
                    <a:p>
                      <a:pPr algn="r">
                        <a:lnSpc>
                          <a:spcPct val="107000"/>
                        </a:lnSpc>
                        <a:spcAft>
                          <a:spcPts val="800"/>
                        </a:spcAft>
                      </a:pPr>
                      <a:r>
                        <a:rPr lang="ru-RU" sz="1600" dirty="0" smtClean="0">
                          <a:effectLst/>
                        </a:rPr>
                        <a:t>1 264</a:t>
                      </a:r>
                      <a:endParaRPr lang="ru-RU" sz="1600" dirty="0">
                        <a:effectLst/>
                        <a:latin typeface="Georgia" panose="02040502050405020303" pitchFamily="18" charset="0"/>
                        <a:ea typeface="Calibri" panose="020F0502020204030204" pitchFamily="34" charset="0"/>
                        <a:cs typeface="Times New Roman" panose="02020603050405020304" pitchFamily="18" charset="0"/>
                      </a:endParaRPr>
                    </a:p>
                  </a:txBody>
                  <a:tcPr/>
                </a:tc>
                <a:tc>
                  <a:txBody>
                    <a:bodyPr/>
                    <a:lstStyle/>
                    <a:p>
                      <a:pPr algn="r">
                        <a:lnSpc>
                          <a:spcPct val="107000"/>
                        </a:lnSpc>
                        <a:spcAft>
                          <a:spcPts val="800"/>
                        </a:spcAft>
                      </a:pPr>
                      <a:r>
                        <a:rPr lang="ru-RU" sz="1600" dirty="0">
                          <a:effectLst/>
                        </a:rPr>
                        <a:t>6,1</a:t>
                      </a:r>
                      <a:endParaRPr lang="ru-RU" sz="1600" dirty="0">
                        <a:effectLst/>
                        <a:latin typeface="Georgia" panose="02040502050405020303" pitchFamily="18" charset="0"/>
                        <a:ea typeface="Calibri" panose="020F0502020204030204" pitchFamily="34" charset="0"/>
                        <a:cs typeface="Times New Roman" panose="02020603050405020304" pitchFamily="18" charset="0"/>
                      </a:endParaRPr>
                    </a:p>
                  </a:txBody>
                  <a:tcPr/>
                </a:tc>
                <a:extLst>
                  <a:ext uri="{0D108BD9-81ED-4DB2-BD59-A6C34878D82A}">
                    <a16:rowId xmlns="" xmlns:a16="http://schemas.microsoft.com/office/drawing/2014/main" val="2191460213"/>
                  </a:ext>
                </a:extLst>
              </a:tr>
              <a:tr h="359065">
                <a:tc>
                  <a:txBody>
                    <a:bodyPr/>
                    <a:lstStyle/>
                    <a:p>
                      <a:pPr>
                        <a:lnSpc>
                          <a:spcPct val="107000"/>
                        </a:lnSpc>
                        <a:spcAft>
                          <a:spcPts val="800"/>
                        </a:spcAft>
                      </a:pPr>
                      <a:r>
                        <a:rPr lang="ru-RU" sz="1600">
                          <a:effectLst/>
                        </a:rPr>
                        <a:t>Саратовская область</a:t>
                      </a:r>
                      <a:endParaRPr lang="ru-RU" sz="1600">
                        <a:effectLst/>
                        <a:latin typeface="Georgia" panose="02040502050405020303" pitchFamily="18" charset="0"/>
                        <a:ea typeface="Calibri" panose="020F0502020204030204" pitchFamily="34" charset="0"/>
                        <a:cs typeface="Times New Roman" panose="02020603050405020304" pitchFamily="18" charset="0"/>
                      </a:endParaRPr>
                    </a:p>
                  </a:txBody>
                  <a:tcPr/>
                </a:tc>
                <a:tc>
                  <a:txBody>
                    <a:bodyPr/>
                    <a:lstStyle/>
                    <a:p>
                      <a:pPr algn="r">
                        <a:lnSpc>
                          <a:spcPct val="107000"/>
                        </a:lnSpc>
                        <a:spcAft>
                          <a:spcPts val="800"/>
                        </a:spcAft>
                      </a:pPr>
                      <a:r>
                        <a:rPr lang="ru-RU" sz="1600" dirty="0" smtClean="0">
                          <a:effectLst/>
                        </a:rPr>
                        <a:t>43 298</a:t>
                      </a:r>
                      <a:endParaRPr lang="ru-RU" sz="1600" dirty="0">
                        <a:effectLst/>
                        <a:latin typeface="Georgia" panose="02040502050405020303" pitchFamily="18" charset="0"/>
                        <a:ea typeface="Calibri" panose="020F0502020204030204" pitchFamily="34" charset="0"/>
                        <a:cs typeface="Times New Roman" panose="02020603050405020304" pitchFamily="18" charset="0"/>
                      </a:endParaRPr>
                    </a:p>
                  </a:txBody>
                  <a:tcPr marL="0" marR="0" marT="0" marB="0"/>
                </a:tc>
                <a:tc>
                  <a:txBody>
                    <a:bodyPr/>
                    <a:lstStyle/>
                    <a:p>
                      <a:pPr algn="r">
                        <a:lnSpc>
                          <a:spcPct val="107000"/>
                        </a:lnSpc>
                        <a:spcAft>
                          <a:spcPts val="800"/>
                        </a:spcAft>
                      </a:pPr>
                      <a:r>
                        <a:rPr lang="ru-RU" sz="1600" dirty="0" smtClean="0">
                          <a:effectLst/>
                        </a:rPr>
                        <a:t>2 050</a:t>
                      </a:r>
                      <a:endParaRPr lang="ru-RU" sz="1600" dirty="0">
                        <a:effectLst/>
                        <a:latin typeface="Georgia" panose="02040502050405020303" pitchFamily="18" charset="0"/>
                        <a:ea typeface="Calibri" panose="020F0502020204030204" pitchFamily="34" charset="0"/>
                        <a:cs typeface="Times New Roman" panose="02020603050405020304" pitchFamily="18" charset="0"/>
                      </a:endParaRPr>
                    </a:p>
                  </a:txBody>
                  <a:tcPr/>
                </a:tc>
                <a:tc>
                  <a:txBody>
                    <a:bodyPr/>
                    <a:lstStyle/>
                    <a:p>
                      <a:pPr algn="r">
                        <a:lnSpc>
                          <a:spcPct val="107000"/>
                        </a:lnSpc>
                        <a:spcAft>
                          <a:spcPts val="800"/>
                        </a:spcAft>
                      </a:pPr>
                      <a:r>
                        <a:rPr lang="ru-RU" sz="1600" dirty="0">
                          <a:effectLst/>
                        </a:rPr>
                        <a:t>4,7</a:t>
                      </a:r>
                      <a:endParaRPr lang="ru-RU" sz="1600" dirty="0">
                        <a:effectLst/>
                        <a:latin typeface="Georgia" panose="02040502050405020303" pitchFamily="18" charset="0"/>
                        <a:ea typeface="Calibri" panose="020F0502020204030204" pitchFamily="34" charset="0"/>
                        <a:cs typeface="Times New Roman" panose="02020603050405020304" pitchFamily="18" charset="0"/>
                      </a:endParaRPr>
                    </a:p>
                  </a:txBody>
                  <a:tcPr/>
                </a:tc>
                <a:extLst>
                  <a:ext uri="{0D108BD9-81ED-4DB2-BD59-A6C34878D82A}">
                    <a16:rowId xmlns="" xmlns:a16="http://schemas.microsoft.com/office/drawing/2014/main" val="838425667"/>
                  </a:ext>
                </a:extLst>
              </a:tr>
              <a:tr h="359065">
                <a:tc>
                  <a:txBody>
                    <a:bodyPr/>
                    <a:lstStyle/>
                    <a:p>
                      <a:pPr>
                        <a:lnSpc>
                          <a:spcPct val="107000"/>
                        </a:lnSpc>
                        <a:spcAft>
                          <a:spcPts val="800"/>
                        </a:spcAft>
                      </a:pPr>
                      <a:r>
                        <a:rPr lang="ru-RU" sz="1600" dirty="0">
                          <a:effectLst/>
                        </a:rPr>
                        <a:t>Республика Башкортостан</a:t>
                      </a:r>
                      <a:endParaRPr lang="ru-RU" sz="1600" dirty="0">
                        <a:effectLst/>
                        <a:latin typeface="Georgia" panose="02040502050405020303" pitchFamily="18" charset="0"/>
                        <a:ea typeface="Calibri" panose="020F0502020204030204" pitchFamily="34" charset="0"/>
                        <a:cs typeface="Times New Roman" panose="02020603050405020304" pitchFamily="18" charset="0"/>
                      </a:endParaRPr>
                    </a:p>
                  </a:txBody>
                  <a:tcPr/>
                </a:tc>
                <a:tc>
                  <a:txBody>
                    <a:bodyPr/>
                    <a:lstStyle/>
                    <a:p>
                      <a:pPr algn="r">
                        <a:lnSpc>
                          <a:spcPct val="107000"/>
                        </a:lnSpc>
                        <a:spcAft>
                          <a:spcPts val="800"/>
                        </a:spcAft>
                      </a:pPr>
                      <a:r>
                        <a:rPr lang="ru-RU" sz="1600" dirty="0" smtClean="0">
                          <a:effectLst/>
                        </a:rPr>
                        <a:t>76 956</a:t>
                      </a:r>
                      <a:endParaRPr lang="ru-RU" sz="1600" dirty="0">
                        <a:effectLst/>
                        <a:latin typeface="Georgia" panose="02040502050405020303" pitchFamily="18" charset="0"/>
                        <a:ea typeface="Calibri" panose="020F0502020204030204" pitchFamily="34" charset="0"/>
                        <a:cs typeface="Times New Roman" panose="02020603050405020304" pitchFamily="18" charset="0"/>
                      </a:endParaRPr>
                    </a:p>
                  </a:txBody>
                  <a:tcPr marL="0" marR="0" marT="0" marB="0"/>
                </a:tc>
                <a:tc>
                  <a:txBody>
                    <a:bodyPr/>
                    <a:lstStyle/>
                    <a:p>
                      <a:pPr algn="r">
                        <a:lnSpc>
                          <a:spcPct val="107000"/>
                        </a:lnSpc>
                        <a:spcAft>
                          <a:spcPts val="800"/>
                        </a:spcAft>
                      </a:pPr>
                      <a:r>
                        <a:rPr lang="ru-RU" sz="1600" dirty="0" smtClean="0">
                          <a:effectLst/>
                        </a:rPr>
                        <a:t>3 240</a:t>
                      </a:r>
                      <a:endParaRPr lang="ru-RU" sz="1600" dirty="0">
                        <a:effectLst/>
                        <a:latin typeface="Georgia" panose="02040502050405020303" pitchFamily="18" charset="0"/>
                        <a:ea typeface="Calibri" panose="020F0502020204030204" pitchFamily="34" charset="0"/>
                        <a:cs typeface="Times New Roman" panose="02020603050405020304" pitchFamily="18" charset="0"/>
                      </a:endParaRPr>
                    </a:p>
                  </a:txBody>
                  <a:tcPr/>
                </a:tc>
                <a:tc>
                  <a:txBody>
                    <a:bodyPr/>
                    <a:lstStyle/>
                    <a:p>
                      <a:pPr algn="r">
                        <a:lnSpc>
                          <a:spcPct val="107000"/>
                        </a:lnSpc>
                        <a:spcAft>
                          <a:spcPts val="800"/>
                        </a:spcAft>
                      </a:pPr>
                      <a:r>
                        <a:rPr lang="ru-RU" sz="1600" dirty="0">
                          <a:effectLst/>
                        </a:rPr>
                        <a:t>4,1</a:t>
                      </a:r>
                      <a:endParaRPr lang="ru-RU" sz="1600" dirty="0">
                        <a:effectLst/>
                        <a:latin typeface="Georgia" panose="02040502050405020303" pitchFamily="18" charset="0"/>
                        <a:ea typeface="Calibri" panose="020F0502020204030204" pitchFamily="34" charset="0"/>
                        <a:cs typeface="Times New Roman" panose="02020603050405020304" pitchFamily="18" charset="0"/>
                      </a:endParaRPr>
                    </a:p>
                  </a:txBody>
                  <a:tcPr/>
                </a:tc>
                <a:extLst>
                  <a:ext uri="{0D108BD9-81ED-4DB2-BD59-A6C34878D82A}">
                    <a16:rowId xmlns="" xmlns:a16="http://schemas.microsoft.com/office/drawing/2014/main" val="1453596246"/>
                  </a:ext>
                </a:extLst>
              </a:tr>
              <a:tr h="359065">
                <a:tc>
                  <a:txBody>
                    <a:bodyPr/>
                    <a:lstStyle/>
                    <a:p>
                      <a:pPr>
                        <a:lnSpc>
                          <a:spcPct val="107000"/>
                        </a:lnSpc>
                        <a:spcAft>
                          <a:spcPts val="800"/>
                        </a:spcAft>
                      </a:pPr>
                      <a:r>
                        <a:rPr lang="ru-RU" sz="1600" dirty="0">
                          <a:effectLst/>
                        </a:rPr>
                        <a:t>Республика Марий Эл</a:t>
                      </a:r>
                      <a:endParaRPr lang="ru-RU" sz="1600" dirty="0">
                        <a:effectLst/>
                        <a:latin typeface="Georgia" panose="02040502050405020303" pitchFamily="18" charset="0"/>
                        <a:ea typeface="Calibri" panose="020F0502020204030204" pitchFamily="34" charset="0"/>
                        <a:cs typeface="Times New Roman" panose="02020603050405020304" pitchFamily="18" charset="0"/>
                      </a:endParaRPr>
                    </a:p>
                  </a:txBody>
                  <a:tcPr/>
                </a:tc>
                <a:tc>
                  <a:txBody>
                    <a:bodyPr/>
                    <a:lstStyle/>
                    <a:p>
                      <a:pPr algn="r">
                        <a:lnSpc>
                          <a:spcPct val="107000"/>
                        </a:lnSpc>
                        <a:spcAft>
                          <a:spcPts val="800"/>
                        </a:spcAft>
                      </a:pPr>
                      <a:r>
                        <a:rPr lang="ru-RU" sz="1600" dirty="0" smtClean="0">
                          <a:effectLst/>
                        </a:rPr>
                        <a:t>20 402</a:t>
                      </a:r>
                      <a:endParaRPr lang="ru-RU" sz="1600" dirty="0">
                        <a:effectLst/>
                        <a:latin typeface="Georgia" panose="02040502050405020303" pitchFamily="18" charset="0"/>
                        <a:ea typeface="Calibri" panose="020F0502020204030204" pitchFamily="34" charset="0"/>
                        <a:cs typeface="Times New Roman" panose="02020603050405020304" pitchFamily="18" charset="0"/>
                      </a:endParaRPr>
                    </a:p>
                  </a:txBody>
                  <a:tcPr marL="0" marR="0" marT="0" marB="0"/>
                </a:tc>
                <a:tc>
                  <a:txBody>
                    <a:bodyPr/>
                    <a:lstStyle/>
                    <a:p>
                      <a:pPr algn="r">
                        <a:lnSpc>
                          <a:spcPct val="107000"/>
                        </a:lnSpc>
                        <a:spcAft>
                          <a:spcPts val="800"/>
                        </a:spcAft>
                      </a:pPr>
                      <a:r>
                        <a:rPr lang="ru-RU" sz="1600" dirty="0">
                          <a:effectLst/>
                        </a:rPr>
                        <a:t>777</a:t>
                      </a:r>
                      <a:endParaRPr lang="ru-RU" sz="1600" dirty="0">
                        <a:effectLst/>
                        <a:latin typeface="Georgia" panose="02040502050405020303" pitchFamily="18" charset="0"/>
                        <a:ea typeface="Calibri" panose="020F0502020204030204" pitchFamily="34" charset="0"/>
                        <a:cs typeface="Times New Roman" panose="02020603050405020304" pitchFamily="18" charset="0"/>
                      </a:endParaRPr>
                    </a:p>
                  </a:txBody>
                  <a:tcPr/>
                </a:tc>
                <a:tc>
                  <a:txBody>
                    <a:bodyPr/>
                    <a:lstStyle/>
                    <a:p>
                      <a:pPr algn="r">
                        <a:lnSpc>
                          <a:spcPct val="107000"/>
                        </a:lnSpc>
                        <a:spcAft>
                          <a:spcPts val="800"/>
                        </a:spcAft>
                      </a:pPr>
                      <a:r>
                        <a:rPr lang="ru-RU" sz="1600" dirty="0">
                          <a:effectLst/>
                        </a:rPr>
                        <a:t>3,8</a:t>
                      </a:r>
                      <a:endParaRPr lang="ru-RU" sz="1600" dirty="0">
                        <a:effectLst/>
                        <a:latin typeface="Georgia" panose="02040502050405020303" pitchFamily="18" charset="0"/>
                        <a:ea typeface="Calibri" panose="020F0502020204030204" pitchFamily="34" charset="0"/>
                        <a:cs typeface="Times New Roman" panose="02020603050405020304" pitchFamily="18" charset="0"/>
                      </a:endParaRPr>
                    </a:p>
                  </a:txBody>
                  <a:tcPr/>
                </a:tc>
                <a:extLst>
                  <a:ext uri="{0D108BD9-81ED-4DB2-BD59-A6C34878D82A}">
                    <a16:rowId xmlns="" xmlns:a16="http://schemas.microsoft.com/office/drawing/2014/main" val="2068458717"/>
                  </a:ext>
                </a:extLst>
              </a:tr>
              <a:tr h="359065">
                <a:tc>
                  <a:txBody>
                    <a:bodyPr/>
                    <a:lstStyle/>
                    <a:p>
                      <a:pPr>
                        <a:lnSpc>
                          <a:spcPct val="107000"/>
                        </a:lnSpc>
                        <a:spcAft>
                          <a:spcPts val="800"/>
                        </a:spcAft>
                      </a:pPr>
                      <a:r>
                        <a:rPr lang="ru-RU" sz="1600" dirty="0">
                          <a:effectLst/>
                        </a:rPr>
                        <a:t>Удмуртская область</a:t>
                      </a:r>
                      <a:endParaRPr lang="ru-RU" sz="1600" dirty="0">
                        <a:effectLst/>
                        <a:latin typeface="Georgia" panose="02040502050405020303" pitchFamily="18" charset="0"/>
                        <a:ea typeface="Calibri" panose="020F0502020204030204" pitchFamily="34" charset="0"/>
                        <a:cs typeface="Times New Roman" panose="02020603050405020304" pitchFamily="18" charset="0"/>
                      </a:endParaRPr>
                    </a:p>
                  </a:txBody>
                  <a:tcPr/>
                </a:tc>
                <a:tc>
                  <a:txBody>
                    <a:bodyPr/>
                    <a:lstStyle/>
                    <a:p>
                      <a:pPr algn="r">
                        <a:lnSpc>
                          <a:spcPct val="107000"/>
                        </a:lnSpc>
                        <a:spcAft>
                          <a:spcPts val="800"/>
                        </a:spcAft>
                      </a:pPr>
                      <a:r>
                        <a:rPr lang="ru-RU" sz="1600" dirty="0" smtClean="0">
                          <a:effectLst/>
                        </a:rPr>
                        <a:t>56 672</a:t>
                      </a:r>
                      <a:endParaRPr lang="ru-RU" sz="1600" dirty="0">
                        <a:effectLst/>
                        <a:latin typeface="Georgia" panose="02040502050405020303" pitchFamily="18" charset="0"/>
                        <a:ea typeface="Calibri" panose="020F0502020204030204" pitchFamily="34" charset="0"/>
                        <a:cs typeface="Times New Roman" panose="02020603050405020304" pitchFamily="18" charset="0"/>
                      </a:endParaRPr>
                    </a:p>
                  </a:txBody>
                  <a:tcPr marL="0" marR="0" marT="0" marB="0"/>
                </a:tc>
                <a:tc>
                  <a:txBody>
                    <a:bodyPr/>
                    <a:lstStyle/>
                    <a:p>
                      <a:pPr algn="r">
                        <a:lnSpc>
                          <a:spcPct val="107000"/>
                        </a:lnSpc>
                        <a:spcAft>
                          <a:spcPts val="800"/>
                        </a:spcAft>
                      </a:pPr>
                      <a:r>
                        <a:rPr lang="ru-RU" sz="1600" dirty="0" smtClean="0">
                          <a:effectLst/>
                        </a:rPr>
                        <a:t>1 954</a:t>
                      </a:r>
                      <a:endParaRPr lang="ru-RU" sz="1600" dirty="0">
                        <a:effectLst/>
                        <a:latin typeface="Georgia" panose="02040502050405020303" pitchFamily="18" charset="0"/>
                        <a:ea typeface="Calibri" panose="020F0502020204030204" pitchFamily="34" charset="0"/>
                        <a:cs typeface="Times New Roman" panose="02020603050405020304" pitchFamily="18" charset="0"/>
                      </a:endParaRPr>
                    </a:p>
                  </a:txBody>
                  <a:tcPr/>
                </a:tc>
                <a:tc>
                  <a:txBody>
                    <a:bodyPr/>
                    <a:lstStyle/>
                    <a:p>
                      <a:pPr algn="r">
                        <a:lnSpc>
                          <a:spcPct val="107000"/>
                        </a:lnSpc>
                        <a:spcAft>
                          <a:spcPts val="800"/>
                        </a:spcAft>
                      </a:pPr>
                      <a:r>
                        <a:rPr lang="ru-RU" sz="1600" dirty="0">
                          <a:effectLst/>
                        </a:rPr>
                        <a:t>3,4</a:t>
                      </a:r>
                      <a:endParaRPr lang="ru-RU" sz="1600" dirty="0">
                        <a:effectLst/>
                        <a:latin typeface="Georgia" panose="02040502050405020303" pitchFamily="18" charset="0"/>
                        <a:ea typeface="Calibri" panose="020F0502020204030204" pitchFamily="34" charset="0"/>
                        <a:cs typeface="Times New Roman" panose="02020603050405020304" pitchFamily="18" charset="0"/>
                      </a:endParaRPr>
                    </a:p>
                  </a:txBody>
                  <a:tcPr/>
                </a:tc>
                <a:extLst>
                  <a:ext uri="{0D108BD9-81ED-4DB2-BD59-A6C34878D82A}">
                    <a16:rowId xmlns="" xmlns:a16="http://schemas.microsoft.com/office/drawing/2014/main" val="4061435949"/>
                  </a:ext>
                </a:extLst>
              </a:tr>
              <a:tr h="359065">
                <a:tc>
                  <a:txBody>
                    <a:bodyPr/>
                    <a:lstStyle/>
                    <a:p>
                      <a:pPr>
                        <a:lnSpc>
                          <a:spcPct val="107000"/>
                        </a:lnSpc>
                        <a:spcAft>
                          <a:spcPts val="800"/>
                        </a:spcAft>
                      </a:pPr>
                      <a:r>
                        <a:rPr lang="ru-RU" sz="1600" dirty="0">
                          <a:effectLst/>
                        </a:rPr>
                        <a:t>Чувашская Республика</a:t>
                      </a:r>
                      <a:endParaRPr lang="ru-RU" sz="1600" dirty="0">
                        <a:effectLst/>
                        <a:latin typeface="Georgia" panose="02040502050405020303" pitchFamily="18" charset="0"/>
                        <a:ea typeface="Calibri" panose="020F0502020204030204" pitchFamily="34" charset="0"/>
                        <a:cs typeface="Times New Roman" panose="02020603050405020304" pitchFamily="18" charset="0"/>
                      </a:endParaRPr>
                    </a:p>
                  </a:txBody>
                  <a:tcPr/>
                </a:tc>
                <a:tc>
                  <a:txBody>
                    <a:bodyPr/>
                    <a:lstStyle/>
                    <a:p>
                      <a:pPr algn="r">
                        <a:lnSpc>
                          <a:spcPct val="107000"/>
                        </a:lnSpc>
                        <a:spcAft>
                          <a:spcPts val="800"/>
                        </a:spcAft>
                      </a:pPr>
                      <a:r>
                        <a:rPr lang="ru-RU" sz="1600" dirty="0" smtClean="0">
                          <a:effectLst/>
                        </a:rPr>
                        <a:t>45 535</a:t>
                      </a:r>
                      <a:endParaRPr lang="ru-RU" sz="1600" dirty="0">
                        <a:effectLst/>
                        <a:latin typeface="Georgia" panose="02040502050405020303" pitchFamily="18" charset="0"/>
                        <a:ea typeface="Calibri" panose="020F0502020204030204" pitchFamily="34" charset="0"/>
                        <a:cs typeface="Times New Roman" panose="02020603050405020304" pitchFamily="18" charset="0"/>
                      </a:endParaRPr>
                    </a:p>
                  </a:txBody>
                  <a:tcPr marL="0" marR="0" marT="0" marB="0"/>
                </a:tc>
                <a:tc>
                  <a:txBody>
                    <a:bodyPr/>
                    <a:lstStyle/>
                    <a:p>
                      <a:pPr algn="r">
                        <a:lnSpc>
                          <a:spcPct val="107000"/>
                        </a:lnSpc>
                        <a:spcAft>
                          <a:spcPts val="800"/>
                        </a:spcAft>
                      </a:pPr>
                      <a:r>
                        <a:rPr lang="ru-RU" sz="1600" dirty="0" smtClean="0">
                          <a:effectLst/>
                        </a:rPr>
                        <a:t>1 556</a:t>
                      </a:r>
                      <a:endParaRPr lang="ru-RU" sz="1600" dirty="0">
                        <a:effectLst/>
                        <a:latin typeface="Georgia" panose="02040502050405020303" pitchFamily="18" charset="0"/>
                        <a:ea typeface="Calibri" panose="020F0502020204030204" pitchFamily="34" charset="0"/>
                        <a:cs typeface="Times New Roman" panose="02020603050405020304" pitchFamily="18" charset="0"/>
                      </a:endParaRPr>
                    </a:p>
                  </a:txBody>
                  <a:tcPr/>
                </a:tc>
                <a:tc>
                  <a:txBody>
                    <a:bodyPr/>
                    <a:lstStyle/>
                    <a:p>
                      <a:pPr algn="r">
                        <a:lnSpc>
                          <a:spcPct val="107000"/>
                        </a:lnSpc>
                        <a:spcAft>
                          <a:spcPts val="800"/>
                        </a:spcAft>
                      </a:pPr>
                      <a:r>
                        <a:rPr lang="ru-RU" sz="1600" dirty="0">
                          <a:effectLst/>
                        </a:rPr>
                        <a:t>3,4</a:t>
                      </a:r>
                      <a:endParaRPr lang="ru-RU" sz="1600" dirty="0">
                        <a:effectLst/>
                        <a:latin typeface="Georgia" panose="02040502050405020303" pitchFamily="18" charset="0"/>
                        <a:ea typeface="Calibri" panose="020F0502020204030204" pitchFamily="34" charset="0"/>
                        <a:cs typeface="Times New Roman" panose="02020603050405020304" pitchFamily="18" charset="0"/>
                      </a:endParaRPr>
                    </a:p>
                  </a:txBody>
                  <a:tcPr/>
                </a:tc>
                <a:extLst>
                  <a:ext uri="{0D108BD9-81ED-4DB2-BD59-A6C34878D82A}">
                    <a16:rowId xmlns="" xmlns:a16="http://schemas.microsoft.com/office/drawing/2014/main" val="322734142"/>
                  </a:ext>
                </a:extLst>
              </a:tr>
              <a:tr h="359065">
                <a:tc>
                  <a:txBody>
                    <a:bodyPr/>
                    <a:lstStyle/>
                    <a:p>
                      <a:pPr>
                        <a:lnSpc>
                          <a:spcPct val="107000"/>
                        </a:lnSpc>
                        <a:spcAft>
                          <a:spcPts val="800"/>
                        </a:spcAft>
                      </a:pPr>
                      <a:r>
                        <a:rPr lang="ru-RU" sz="1600">
                          <a:effectLst/>
                        </a:rPr>
                        <a:t>Нижегородская область</a:t>
                      </a:r>
                      <a:endParaRPr lang="ru-RU" sz="1600">
                        <a:effectLst/>
                        <a:latin typeface="Georgia" panose="02040502050405020303" pitchFamily="18" charset="0"/>
                        <a:ea typeface="Calibri" panose="020F0502020204030204" pitchFamily="34" charset="0"/>
                        <a:cs typeface="Times New Roman" panose="02020603050405020304" pitchFamily="18" charset="0"/>
                      </a:endParaRPr>
                    </a:p>
                  </a:txBody>
                  <a:tcPr/>
                </a:tc>
                <a:tc>
                  <a:txBody>
                    <a:bodyPr/>
                    <a:lstStyle/>
                    <a:p>
                      <a:pPr algn="r">
                        <a:lnSpc>
                          <a:spcPct val="107000"/>
                        </a:lnSpc>
                        <a:spcAft>
                          <a:spcPts val="800"/>
                        </a:spcAft>
                      </a:pPr>
                      <a:r>
                        <a:rPr lang="ru-RU" sz="1600" dirty="0" smtClean="0">
                          <a:effectLst/>
                        </a:rPr>
                        <a:t>81 649</a:t>
                      </a:r>
                      <a:endParaRPr lang="ru-RU" sz="1600" dirty="0">
                        <a:effectLst/>
                        <a:latin typeface="Georgia" panose="02040502050405020303" pitchFamily="18" charset="0"/>
                        <a:ea typeface="Calibri" panose="020F0502020204030204" pitchFamily="34" charset="0"/>
                        <a:cs typeface="Times New Roman" panose="02020603050405020304" pitchFamily="18" charset="0"/>
                      </a:endParaRPr>
                    </a:p>
                  </a:txBody>
                  <a:tcPr marL="0" marR="0" marT="0" marB="0"/>
                </a:tc>
                <a:tc>
                  <a:txBody>
                    <a:bodyPr/>
                    <a:lstStyle/>
                    <a:p>
                      <a:pPr algn="r">
                        <a:lnSpc>
                          <a:spcPct val="107000"/>
                        </a:lnSpc>
                        <a:spcAft>
                          <a:spcPts val="800"/>
                        </a:spcAft>
                      </a:pPr>
                      <a:r>
                        <a:rPr lang="ru-RU" sz="1600" dirty="0" smtClean="0">
                          <a:effectLst/>
                        </a:rPr>
                        <a:t>2 586</a:t>
                      </a:r>
                      <a:endParaRPr lang="ru-RU" sz="1600" dirty="0">
                        <a:effectLst/>
                        <a:latin typeface="Georgia" panose="02040502050405020303" pitchFamily="18" charset="0"/>
                        <a:ea typeface="Calibri" panose="020F0502020204030204" pitchFamily="34" charset="0"/>
                        <a:cs typeface="Times New Roman" panose="02020603050405020304" pitchFamily="18" charset="0"/>
                      </a:endParaRPr>
                    </a:p>
                  </a:txBody>
                  <a:tcPr/>
                </a:tc>
                <a:tc>
                  <a:txBody>
                    <a:bodyPr/>
                    <a:lstStyle/>
                    <a:p>
                      <a:pPr algn="r">
                        <a:lnSpc>
                          <a:spcPct val="107000"/>
                        </a:lnSpc>
                        <a:spcAft>
                          <a:spcPts val="800"/>
                        </a:spcAft>
                      </a:pPr>
                      <a:r>
                        <a:rPr lang="ru-RU" sz="1600" dirty="0">
                          <a:effectLst/>
                        </a:rPr>
                        <a:t>3,1</a:t>
                      </a:r>
                      <a:endParaRPr lang="ru-RU" sz="1600" dirty="0">
                        <a:effectLst/>
                        <a:latin typeface="Georgia" panose="02040502050405020303" pitchFamily="18" charset="0"/>
                        <a:ea typeface="Calibri" panose="020F0502020204030204" pitchFamily="34" charset="0"/>
                        <a:cs typeface="Times New Roman" panose="02020603050405020304" pitchFamily="18" charset="0"/>
                      </a:endParaRPr>
                    </a:p>
                  </a:txBody>
                  <a:tcPr/>
                </a:tc>
                <a:extLst>
                  <a:ext uri="{0D108BD9-81ED-4DB2-BD59-A6C34878D82A}">
                    <a16:rowId xmlns="" xmlns:a16="http://schemas.microsoft.com/office/drawing/2014/main" val="876844336"/>
                  </a:ext>
                </a:extLst>
              </a:tr>
              <a:tr h="359065">
                <a:tc>
                  <a:txBody>
                    <a:bodyPr/>
                    <a:lstStyle/>
                    <a:p>
                      <a:pPr>
                        <a:lnSpc>
                          <a:spcPct val="107000"/>
                        </a:lnSpc>
                        <a:spcAft>
                          <a:spcPts val="800"/>
                        </a:spcAft>
                      </a:pPr>
                      <a:r>
                        <a:rPr lang="ru-RU" sz="1600">
                          <a:effectLst/>
                        </a:rPr>
                        <a:t>Оренбургская область</a:t>
                      </a:r>
                      <a:endParaRPr lang="ru-RU" sz="1600">
                        <a:effectLst/>
                        <a:latin typeface="Georgia" panose="02040502050405020303" pitchFamily="18" charset="0"/>
                        <a:ea typeface="Calibri" panose="020F0502020204030204" pitchFamily="34" charset="0"/>
                        <a:cs typeface="Times New Roman" panose="02020603050405020304" pitchFamily="18" charset="0"/>
                      </a:endParaRPr>
                    </a:p>
                  </a:txBody>
                  <a:tcPr/>
                </a:tc>
                <a:tc>
                  <a:txBody>
                    <a:bodyPr/>
                    <a:lstStyle/>
                    <a:p>
                      <a:pPr algn="r">
                        <a:lnSpc>
                          <a:spcPct val="107000"/>
                        </a:lnSpc>
                        <a:spcAft>
                          <a:spcPts val="800"/>
                        </a:spcAft>
                      </a:pPr>
                      <a:r>
                        <a:rPr lang="ru-RU" sz="1600" dirty="0" smtClean="0">
                          <a:effectLst/>
                        </a:rPr>
                        <a:t>57 555</a:t>
                      </a:r>
                      <a:endParaRPr lang="ru-RU" sz="1600" dirty="0">
                        <a:effectLst/>
                        <a:latin typeface="Georgia" panose="02040502050405020303" pitchFamily="18" charset="0"/>
                        <a:ea typeface="Calibri" panose="020F0502020204030204" pitchFamily="34" charset="0"/>
                        <a:cs typeface="Times New Roman" panose="02020603050405020304" pitchFamily="18" charset="0"/>
                      </a:endParaRPr>
                    </a:p>
                  </a:txBody>
                  <a:tcPr marL="0" marR="0" marT="0" marB="0"/>
                </a:tc>
                <a:tc>
                  <a:txBody>
                    <a:bodyPr/>
                    <a:lstStyle/>
                    <a:p>
                      <a:pPr algn="r">
                        <a:lnSpc>
                          <a:spcPct val="107000"/>
                        </a:lnSpc>
                        <a:spcAft>
                          <a:spcPts val="800"/>
                        </a:spcAft>
                      </a:pPr>
                      <a:r>
                        <a:rPr lang="ru-RU" sz="1600">
                          <a:effectLst/>
                        </a:rPr>
                        <a:t>1698</a:t>
                      </a:r>
                      <a:endParaRPr lang="ru-RU" sz="1600">
                        <a:effectLst/>
                        <a:latin typeface="Georgia" panose="02040502050405020303" pitchFamily="18" charset="0"/>
                        <a:ea typeface="Calibri" panose="020F0502020204030204" pitchFamily="34" charset="0"/>
                        <a:cs typeface="Times New Roman" panose="02020603050405020304" pitchFamily="18" charset="0"/>
                      </a:endParaRPr>
                    </a:p>
                  </a:txBody>
                  <a:tcPr/>
                </a:tc>
                <a:tc>
                  <a:txBody>
                    <a:bodyPr/>
                    <a:lstStyle/>
                    <a:p>
                      <a:pPr algn="r">
                        <a:lnSpc>
                          <a:spcPct val="107000"/>
                        </a:lnSpc>
                        <a:spcAft>
                          <a:spcPts val="800"/>
                        </a:spcAft>
                      </a:pPr>
                      <a:r>
                        <a:rPr lang="ru-RU" sz="1600" dirty="0">
                          <a:effectLst/>
                        </a:rPr>
                        <a:t>2,9</a:t>
                      </a:r>
                      <a:endParaRPr lang="ru-RU" sz="1600" dirty="0">
                        <a:effectLst/>
                        <a:latin typeface="Georgia" panose="02040502050405020303" pitchFamily="18" charset="0"/>
                        <a:ea typeface="Calibri" panose="020F0502020204030204" pitchFamily="34" charset="0"/>
                        <a:cs typeface="Times New Roman" panose="02020603050405020304" pitchFamily="18" charset="0"/>
                      </a:endParaRPr>
                    </a:p>
                  </a:txBody>
                  <a:tcPr/>
                </a:tc>
                <a:extLst>
                  <a:ext uri="{0D108BD9-81ED-4DB2-BD59-A6C34878D82A}">
                    <a16:rowId xmlns="" xmlns:a16="http://schemas.microsoft.com/office/drawing/2014/main" val="707291440"/>
                  </a:ext>
                </a:extLst>
              </a:tr>
              <a:tr h="359065">
                <a:tc>
                  <a:txBody>
                    <a:bodyPr/>
                    <a:lstStyle/>
                    <a:p>
                      <a:pPr>
                        <a:lnSpc>
                          <a:spcPct val="107000"/>
                        </a:lnSpc>
                        <a:spcAft>
                          <a:spcPts val="800"/>
                        </a:spcAft>
                      </a:pPr>
                      <a:r>
                        <a:rPr lang="ru-RU" sz="1600">
                          <a:effectLst/>
                        </a:rPr>
                        <a:t>Кировская область</a:t>
                      </a:r>
                      <a:endParaRPr lang="ru-RU" sz="1600">
                        <a:effectLst/>
                        <a:latin typeface="Georgia" panose="02040502050405020303" pitchFamily="18" charset="0"/>
                        <a:ea typeface="Calibri" panose="020F0502020204030204" pitchFamily="34" charset="0"/>
                        <a:cs typeface="Times New Roman" panose="02020603050405020304" pitchFamily="18" charset="0"/>
                      </a:endParaRPr>
                    </a:p>
                  </a:txBody>
                  <a:tcPr/>
                </a:tc>
                <a:tc>
                  <a:txBody>
                    <a:bodyPr/>
                    <a:lstStyle/>
                    <a:p>
                      <a:pPr algn="r">
                        <a:lnSpc>
                          <a:spcPct val="107000"/>
                        </a:lnSpc>
                        <a:spcAft>
                          <a:spcPts val="800"/>
                        </a:spcAft>
                      </a:pPr>
                      <a:r>
                        <a:rPr lang="ru-RU" sz="1600" dirty="0" smtClean="0">
                          <a:effectLst/>
                        </a:rPr>
                        <a:t>48 491</a:t>
                      </a:r>
                      <a:endParaRPr lang="ru-RU" sz="1600" dirty="0">
                        <a:effectLst/>
                        <a:latin typeface="Georgia" panose="02040502050405020303" pitchFamily="18" charset="0"/>
                        <a:ea typeface="Calibri" panose="020F0502020204030204" pitchFamily="34" charset="0"/>
                        <a:cs typeface="Times New Roman" panose="02020603050405020304" pitchFamily="18" charset="0"/>
                      </a:endParaRPr>
                    </a:p>
                  </a:txBody>
                  <a:tcPr marL="0" marR="0" marT="0" marB="0"/>
                </a:tc>
                <a:tc>
                  <a:txBody>
                    <a:bodyPr/>
                    <a:lstStyle/>
                    <a:p>
                      <a:pPr algn="r">
                        <a:lnSpc>
                          <a:spcPct val="107000"/>
                        </a:lnSpc>
                        <a:spcAft>
                          <a:spcPts val="800"/>
                        </a:spcAft>
                      </a:pPr>
                      <a:r>
                        <a:rPr lang="ru-RU" sz="1600" dirty="0" smtClean="0">
                          <a:effectLst/>
                        </a:rPr>
                        <a:t>1 223</a:t>
                      </a:r>
                      <a:endParaRPr lang="ru-RU" sz="1600" dirty="0">
                        <a:effectLst/>
                        <a:latin typeface="Georgia" panose="02040502050405020303" pitchFamily="18" charset="0"/>
                        <a:ea typeface="Calibri" panose="020F0502020204030204" pitchFamily="34" charset="0"/>
                        <a:cs typeface="Times New Roman" panose="02020603050405020304" pitchFamily="18" charset="0"/>
                      </a:endParaRPr>
                    </a:p>
                  </a:txBody>
                  <a:tcPr/>
                </a:tc>
                <a:tc>
                  <a:txBody>
                    <a:bodyPr/>
                    <a:lstStyle/>
                    <a:p>
                      <a:pPr algn="r">
                        <a:lnSpc>
                          <a:spcPct val="107000"/>
                        </a:lnSpc>
                        <a:spcAft>
                          <a:spcPts val="800"/>
                        </a:spcAft>
                      </a:pPr>
                      <a:r>
                        <a:rPr lang="ru-RU" sz="1600" dirty="0">
                          <a:effectLst/>
                        </a:rPr>
                        <a:t>2,5</a:t>
                      </a:r>
                      <a:endParaRPr lang="ru-RU" sz="1600" dirty="0">
                        <a:effectLst/>
                        <a:latin typeface="Georgia" panose="02040502050405020303" pitchFamily="18" charset="0"/>
                        <a:ea typeface="Calibri" panose="020F0502020204030204" pitchFamily="34" charset="0"/>
                        <a:cs typeface="Times New Roman" panose="02020603050405020304" pitchFamily="18" charset="0"/>
                      </a:endParaRPr>
                    </a:p>
                  </a:txBody>
                  <a:tcPr/>
                </a:tc>
                <a:extLst>
                  <a:ext uri="{0D108BD9-81ED-4DB2-BD59-A6C34878D82A}">
                    <a16:rowId xmlns="" xmlns:a16="http://schemas.microsoft.com/office/drawing/2014/main" val="1344513282"/>
                  </a:ext>
                </a:extLst>
              </a:tr>
              <a:tr h="359065">
                <a:tc>
                  <a:txBody>
                    <a:bodyPr/>
                    <a:lstStyle/>
                    <a:p>
                      <a:pPr>
                        <a:lnSpc>
                          <a:spcPct val="107000"/>
                        </a:lnSpc>
                        <a:spcAft>
                          <a:spcPts val="800"/>
                        </a:spcAft>
                      </a:pPr>
                      <a:r>
                        <a:rPr lang="ru-RU" sz="1800" dirty="0">
                          <a:solidFill>
                            <a:srgbClr val="C00000"/>
                          </a:solidFill>
                          <a:effectLst/>
                        </a:rPr>
                        <a:t>Республика Татарстан</a:t>
                      </a:r>
                      <a:endParaRPr lang="ru-RU" sz="1800" dirty="0">
                        <a:solidFill>
                          <a:srgbClr val="C00000"/>
                        </a:solidFill>
                        <a:effectLst/>
                        <a:latin typeface="Georgia" panose="02040502050405020303" pitchFamily="18" charset="0"/>
                        <a:ea typeface="Calibri" panose="020F0502020204030204" pitchFamily="34" charset="0"/>
                        <a:cs typeface="Times New Roman" panose="02020603050405020304" pitchFamily="18" charset="0"/>
                      </a:endParaRPr>
                    </a:p>
                  </a:txBody>
                  <a:tcPr>
                    <a:solidFill>
                      <a:schemeClr val="accent4">
                        <a:lumMod val="20000"/>
                        <a:lumOff val="80000"/>
                      </a:schemeClr>
                    </a:solidFill>
                  </a:tcPr>
                </a:tc>
                <a:tc>
                  <a:txBody>
                    <a:bodyPr/>
                    <a:lstStyle/>
                    <a:p>
                      <a:pPr algn="r">
                        <a:lnSpc>
                          <a:spcPct val="107000"/>
                        </a:lnSpc>
                        <a:spcAft>
                          <a:spcPts val="800"/>
                        </a:spcAft>
                      </a:pPr>
                      <a:r>
                        <a:rPr lang="ru-RU" sz="1800" dirty="0" smtClean="0">
                          <a:solidFill>
                            <a:srgbClr val="C00000"/>
                          </a:solidFill>
                          <a:effectLst/>
                        </a:rPr>
                        <a:t>105 427</a:t>
                      </a:r>
                      <a:endParaRPr lang="ru-RU" sz="1800" dirty="0">
                        <a:solidFill>
                          <a:srgbClr val="C00000"/>
                        </a:solidFill>
                        <a:effectLst/>
                        <a:latin typeface="Georgia" panose="02040502050405020303" pitchFamily="18" charset="0"/>
                        <a:ea typeface="Calibri" panose="020F0502020204030204" pitchFamily="34" charset="0"/>
                        <a:cs typeface="Times New Roman" panose="02020603050405020304" pitchFamily="18" charset="0"/>
                      </a:endParaRPr>
                    </a:p>
                  </a:txBody>
                  <a:tcPr marL="0" marR="0" marT="0" marB="0">
                    <a:solidFill>
                      <a:schemeClr val="accent4">
                        <a:lumMod val="20000"/>
                        <a:lumOff val="80000"/>
                      </a:schemeClr>
                    </a:solidFill>
                  </a:tcPr>
                </a:tc>
                <a:tc>
                  <a:txBody>
                    <a:bodyPr/>
                    <a:lstStyle/>
                    <a:p>
                      <a:pPr algn="r">
                        <a:lnSpc>
                          <a:spcPct val="107000"/>
                        </a:lnSpc>
                        <a:spcAft>
                          <a:spcPts val="800"/>
                        </a:spcAft>
                      </a:pPr>
                      <a:r>
                        <a:rPr lang="ru-RU" sz="1800" dirty="0" smtClean="0">
                          <a:solidFill>
                            <a:srgbClr val="C00000"/>
                          </a:solidFill>
                          <a:effectLst/>
                        </a:rPr>
                        <a:t>2 558</a:t>
                      </a:r>
                      <a:endParaRPr lang="ru-RU" sz="1800" dirty="0">
                        <a:solidFill>
                          <a:srgbClr val="C00000"/>
                        </a:solidFill>
                        <a:effectLst/>
                        <a:latin typeface="Georgia" panose="02040502050405020303" pitchFamily="18" charset="0"/>
                        <a:ea typeface="Calibri" panose="020F0502020204030204" pitchFamily="34" charset="0"/>
                        <a:cs typeface="Times New Roman" panose="02020603050405020304" pitchFamily="18" charset="0"/>
                      </a:endParaRPr>
                    </a:p>
                  </a:txBody>
                  <a:tcPr>
                    <a:solidFill>
                      <a:schemeClr val="accent4">
                        <a:lumMod val="20000"/>
                        <a:lumOff val="80000"/>
                      </a:schemeClr>
                    </a:solidFill>
                  </a:tcPr>
                </a:tc>
                <a:tc>
                  <a:txBody>
                    <a:bodyPr/>
                    <a:lstStyle/>
                    <a:p>
                      <a:pPr algn="r">
                        <a:lnSpc>
                          <a:spcPct val="107000"/>
                        </a:lnSpc>
                        <a:spcAft>
                          <a:spcPts val="800"/>
                        </a:spcAft>
                      </a:pPr>
                      <a:r>
                        <a:rPr lang="ru-RU" sz="1800" dirty="0" smtClean="0">
                          <a:solidFill>
                            <a:srgbClr val="C00000"/>
                          </a:solidFill>
                          <a:effectLst/>
                        </a:rPr>
                        <a:t>2,4</a:t>
                      </a:r>
                      <a:endParaRPr lang="ru-RU" sz="1800" dirty="0">
                        <a:solidFill>
                          <a:srgbClr val="C00000"/>
                        </a:solidFill>
                        <a:effectLst/>
                        <a:latin typeface="Georgia" panose="02040502050405020303" pitchFamily="18" charset="0"/>
                        <a:ea typeface="Calibri" panose="020F0502020204030204" pitchFamily="34" charset="0"/>
                        <a:cs typeface="Times New Roman" panose="02020603050405020304" pitchFamily="18" charset="0"/>
                      </a:endParaRPr>
                    </a:p>
                  </a:txBody>
                  <a:tcPr>
                    <a:solidFill>
                      <a:schemeClr val="accent4">
                        <a:lumMod val="20000"/>
                        <a:lumOff val="80000"/>
                      </a:schemeClr>
                    </a:solidFill>
                  </a:tcPr>
                </a:tc>
                <a:extLst>
                  <a:ext uri="{0D108BD9-81ED-4DB2-BD59-A6C34878D82A}">
                    <a16:rowId xmlns="" xmlns:a16="http://schemas.microsoft.com/office/drawing/2014/main" val="3554223231"/>
                  </a:ext>
                </a:extLst>
              </a:tr>
            </a:tbl>
          </a:graphicData>
        </a:graphic>
      </p:graphicFrame>
      <p:sp>
        <p:nvSpPr>
          <p:cNvPr id="2" name="Овал 1"/>
          <p:cNvSpPr/>
          <p:nvPr/>
        </p:nvSpPr>
        <p:spPr>
          <a:xfrm>
            <a:off x="6348309" y="5382384"/>
            <a:ext cx="1277648" cy="47026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p:cNvSpPr/>
          <p:nvPr/>
        </p:nvSpPr>
        <p:spPr>
          <a:xfrm>
            <a:off x="10430253" y="5398757"/>
            <a:ext cx="1010434" cy="47026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19076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clrChange>
              <a:clrFrom>
                <a:srgbClr val="F7F5F4"/>
              </a:clrFrom>
              <a:clrTo>
                <a:srgbClr val="F7F5F4">
                  <a:alpha val="0"/>
                </a:srgbClr>
              </a:clrTo>
            </a:clrChange>
          </a:blip>
          <a:stretch>
            <a:fillRect/>
          </a:stretch>
        </p:blipFill>
        <p:spPr>
          <a:xfrm flipH="1">
            <a:off x="7618276" y="4470009"/>
            <a:ext cx="2060073" cy="1422339"/>
          </a:xfrm>
          <a:prstGeom prst="rect">
            <a:avLst/>
          </a:prstGeom>
        </p:spPr>
      </p:pic>
      <p:sp>
        <p:nvSpPr>
          <p:cNvPr id="3" name="Прямоугольник 2"/>
          <p:cNvSpPr/>
          <p:nvPr/>
        </p:nvSpPr>
        <p:spPr>
          <a:xfrm>
            <a:off x="2979545" y="1088066"/>
            <a:ext cx="7217390" cy="653769"/>
          </a:xfrm>
          <a:prstGeom prst="rect">
            <a:avLst/>
          </a:prstGeom>
        </p:spPr>
        <p:txBody>
          <a:bodyPr wrap="square">
            <a:spAutoFit/>
          </a:bodyPr>
          <a:lstStyle/>
          <a:p>
            <a:pPr lvl="0">
              <a:lnSpc>
                <a:spcPct val="114000"/>
              </a:lnSpc>
            </a:pPr>
            <a:r>
              <a:rPr lang="ru-RU" sz="1600" b="1" dirty="0">
                <a:solidFill>
                  <a:srgbClr val="FF0000"/>
                </a:solidFill>
                <a:ea typeface="Calibri" panose="020F0502020204030204" pitchFamily="34" charset="0"/>
              </a:rPr>
              <a:t>Отсутствие</a:t>
            </a:r>
            <a:r>
              <a:rPr lang="ru-RU" sz="1600" b="1" dirty="0">
                <a:ea typeface="Calibri" panose="020F0502020204030204" pitchFamily="34" charset="0"/>
              </a:rPr>
              <a:t> или загруженность помещений под </a:t>
            </a:r>
            <a:r>
              <a:rPr lang="ru-RU" sz="1600" b="1" dirty="0" smtClean="0">
                <a:ea typeface="Calibri" panose="020F0502020204030204" pitchFamily="34" charset="0"/>
              </a:rPr>
              <a:t>архив</a:t>
            </a:r>
            <a:endParaRPr lang="en-US" sz="1600" b="1" dirty="0" smtClean="0">
              <a:ea typeface="Calibri" panose="020F0502020204030204" pitchFamily="34" charset="0"/>
            </a:endParaRPr>
          </a:p>
          <a:p>
            <a:pPr lvl="0">
              <a:lnSpc>
                <a:spcPct val="114000"/>
              </a:lnSpc>
            </a:pPr>
            <a:r>
              <a:rPr lang="ru-RU" sz="1600" b="1" dirty="0" smtClean="0">
                <a:ea typeface="Calibri" panose="020F0502020204030204" pitchFamily="34" charset="0"/>
              </a:rPr>
              <a:t>Размещение </a:t>
            </a:r>
            <a:r>
              <a:rPr lang="ru-RU" sz="1600" b="1" dirty="0">
                <a:solidFill>
                  <a:srgbClr val="FF0000"/>
                </a:solidFill>
                <a:ea typeface="Calibri" panose="020F0502020204030204" pitchFamily="34" charset="0"/>
              </a:rPr>
              <a:t>в подвалах, цокольных </a:t>
            </a:r>
            <a:r>
              <a:rPr lang="ru-RU" sz="1600" b="1" dirty="0" smtClean="0">
                <a:solidFill>
                  <a:srgbClr val="FF0000"/>
                </a:solidFill>
                <a:ea typeface="Calibri" panose="020F0502020204030204" pitchFamily="34" charset="0"/>
              </a:rPr>
              <a:t>этажах</a:t>
            </a:r>
          </a:p>
        </p:txBody>
      </p:sp>
      <p:sp>
        <p:nvSpPr>
          <p:cNvPr id="4" name="Прямоугольник 3"/>
          <p:cNvSpPr/>
          <p:nvPr/>
        </p:nvSpPr>
        <p:spPr>
          <a:xfrm>
            <a:off x="2592846" y="1843389"/>
            <a:ext cx="5007203" cy="658711"/>
          </a:xfrm>
          <a:prstGeom prst="rect">
            <a:avLst/>
          </a:prstGeom>
        </p:spPr>
        <p:txBody>
          <a:bodyPr wrap="square">
            <a:spAutoFit/>
          </a:bodyPr>
          <a:lstStyle/>
          <a:p>
            <a:pPr lvl="0">
              <a:lnSpc>
                <a:spcPct val="114000"/>
              </a:lnSpc>
            </a:pPr>
            <a:r>
              <a:rPr lang="ru-RU" sz="1600" b="1" dirty="0">
                <a:solidFill>
                  <a:srgbClr val="FF0000"/>
                </a:solidFill>
                <a:ea typeface="Calibri" panose="020F0502020204030204" pitchFamily="34" charset="0"/>
              </a:rPr>
              <a:t>Разрозненное</a:t>
            </a:r>
            <a:r>
              <a:rPr lang="ru-RU" sz="1600" b="1" dirty="0">
                <a:ea typeface="Calibri" panose="020F0502020204030204" pitchFamily="34" charset="0"/>
              </a:rPr>
              <a:t> хранение и </a:t>
            </a:r>
            <a:r>
              <a:rPr lang="ru-RU" sz="1600" b="1" dirty="0">
                <a:solidFill>
                  <a:srgbClr val="FF0000"/>
                </a:solidFill>
                <a:ea typeface="Calibri" panose="020F0502020204030204" pitchFamily="34" charset="0"/>
              </a:rPr>
              <a:t>различные условия </a:t>
            </a:r>
            <a:r>
              <a:rPr lang="ru-RU" sz="1600" b="1" dirty="0">
                <a:ea typeface="Calibri" panose="020F0502020204030204" pitchFamily="34" charset="0"/>
              </a:rPr>
              <a:t>хранения архивных </a:t>
            </a:r>
            <a:r>
              <a:rPr lang="ru-RU" sz="1600" b="1" dirty="0" smtClean="0">
                <a:ea typeface="Calibri" panose="020F0502020204030204" pitchFamily="34" charset="0"/>
              </a:rPr>
              <a:t>документов</a:t>
            </a:r>
            <a:endParaRPr lang="ru-RU" sz="1600" dirty="0">
              <a:ea typeface="Calibri" panose="020F0502020204030204" pitchFamily="34" charset="0"/>
            </a:endParaRPr>
          </a:p>
        </p:txBody>
      </p:sp>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l="9458"/>
          <a:stretch/>
        </p:blipFill>
        <p:spPr>
          <a:xfrm>
            <a:off x="610644" y="3191624"/>
            <a:ext cx="1912605" cy="1565601"/>
          </a:xfrm>
          <a:prstGeom prst="rect">
            <a:avLst/>
          </a:prstGeom>
        </p:spPr>
      </p:pic>
      <p:sp>
        <p:nvSpPr>
          <p:cNvPr id="6" name="Прямоугольник 5"/>
          <p:cNvSpPr/>
          <p:nvPr/>
        </p:nvSpPr>
        <p:spPr>
          <a:xfrm>
            <a:off x="6009396" y="3191624"/>
            <a:ext cx="5627716" cy="1337930"/>
          </a:xfrm>
          <a:prstGeom prst="rect">
            <a:avLst/>
          </a:prstGeom>
        </p:spPr>
        <p:txBody>
          <a:bodyPr wrap="square">
            <a:spAutoFit/>
          </a:bodyPr>
          <a:lstStyle/>
          <a:p>
            <a:pPr lvl="0">
              <a:lnSpc>
                <a:spcPct val="114000"/>
              </a:lnSpc>
            </a:pPr>
            <a:r>
              <a:rPr lang="ru-RU" sz="1500" b="1" dirty="0" smtClean="0">
                <a:solidFill>
                  <a:srgbClr val="FF0000"/>
                </a:solidFill>
                <a:ea typeface="Calibri" panose="020F0502020204030204" pitchFamily="34" charset="0"/>
              </a:rPr>
              <a:t>Несоблюдение</a:t>
            </a:r>
            <a:r>
              <a:rPr lang="ru-RU" sz="1500" b="1" dirty="0" smtClean="0">
                <a:ea typeface="Calibri" panose="020F0502020204030204" pitchFamily="34" charset="0"/>
              </a:rPr>
              <a:t> </a:t>
            </a:r>
            <a:r>
              <a:rPr lang="ru-RU" sz="1500" b="1" dirty="0">
                <a:ea typeface="Calibri" panose="020F0502020204030204" pitchFamily="34" charset="0"/>
              </a:rPr>
              <a:t>противопожарного, охранного, температурно-влажностного </a:t>
            </a:r>
            <a:r>
              <a:rPr lang="ru-RU" sz="1500" b="1" dirty="0" smtClean="0">
                <a:ea typeface="Calibri" panose="020F0502020204030204" pitchFamily="34" charset="0"/>
              </a:rPr>
              <a:t>режимов</a:t>
            </a:r>
          </a:p>
          <a:p>
            <a:pPr lvl="0" algn="r">
              <a:lnSpc>
                <a:spcPct val="114000"/>
              </a:lnSpc>
            </a:pPr>
            <a:endParaRPr lang="ru-RU" sz="1100" b="1" dirty="0" smtClean="0">
              <a:ea typeface="Calibri" panose="020F0502020204030204" pitchFamily="34" charset="0"/>
            </a:endParaRPr>
          </a:p>
          <a:p>
            <a:pPr lvl="0">
              <a:lnSpc>
                <a:spcPct val="114000"/>
              </a:lnSpc>
            </a:pPr>
            <a:r>
              <a:rPr lang="ru-RU" sz="1500" b="1" dirty="0" smtClean="0">
                <a:solidFill>
                  <a:srgbClr val="FF0000"/>
                </a:solidFill>
                <a:ea typeface="Calibri" panose="020F0502020204030204" pitchFamily="34" charset="0"/>
              </a:rPr>
              <a:t>Отсутствие</a:t>
            </a:r>
            <a:r>
              <a:rPr lang="ru-RU" sz="1500" b="1" dirty="0" smtClean="0">
                <a:ea typeface="Calibri" panose="020F0502020204030204" pitchFamily="34" charset="0"/>
              </a:rPr>
              <a:t> </a:t>
            </a:r>
            <a:r>
              <a:rPr lang="ru-RU" sz="1500" b="1" dirty="0">
                <a:ea typeface="Calibri" panose="020F0502020204030204" pitchFamily="34" charset="0"/>
              </a:rPr>
              <a:t>вентиляции, очистки воздуха от пыли и агрессивных примесей, защиты документов от действия </a:t>
            </a:r>
            <a:r>
              <a:rPr lang="ru-RU" sz="1500" b="1" dirty="0" smtClean="0">
                <a:ea typeface="Calibri" panose="020F0502020204030204" pitchFamily="34" charset="0"/>
              </a:rPr>
              <a:t>света</a:t>
            </a:r>
            <a:endParaRPr lang="ru-RU" sz="1500" b="1" dirty="0">
              <a:ea typeface="Calibri" panose="020F0502020204030204" pitchFamily="34" charset="0"/>
            </a:endParaRPr>
          </a:p>
        </p:txBody>
      </p:sp>
      <p:sp>
        <p:nvSpPr>
          <p:cNvPr id="7" name="Прямоугольник 6"/>
          <p:cNvSpPr/>
          <p:nvPr/>
        </p:nvSpPr>
        <p:spPr>
          <a:xfrm>
            <a:off x="4298431" y="5815132"/>
            <a:ext cx="4579618" cy="653769"/>
          </a:xfrm>
          <a:prstGeom prst="rect">
            <a:avLst/>
          </a:prstGeom>
        </p:spPr>
        <p:txBody>
          <a:bodyPr wrap="square">
            <a:spAutoFit/>
          </a:bodyPr>
          <a:lstStyle/>
          <a:p>
            <a:pPr lvl="0">
              <a:lnSpc>
                <a:spcPct val="114000"/>
              </a:lnSpc>
            </a:pPr>
            <a:r>
              <a:rPr lang="ru-RU" sz="1600" b="1" dirty="0">
                <a:solidFill>
                  <a:srgbClr val="FF0000"/>
                </a:solidFill>
                <a:ea typeface="Calibri" panose="020F0502020204030204" pitchFamily="34" charset="0"/>
              </a:rPr>
              <a:t>Отсутствие</a:t>
            </a:r>
            <a:r>
              <a:rPr lang="ru-RU" sz="1600" b="1" dirty="0">
                <a:ea typeface="Calibri" panose="020F0502020204030204" pitchFamily="34" charset="0"/>
              </a:rPr>
              <a:t> </a:t>
            </a:r>
            <a:r>
              <a:rPr lang="ru-RU" sz="1600" b="1" dirty="0" smtClean="0">
                <a:ea typeface="Calibri" panose="020F0502020204030204" pitchFamily="34" charset="0"/>
              </a:rPr>
              <a:t>металлических стеллажей, архивных коробов, контрольно-измерительных приборов</a:t>
            </a:r>
            <a:endParaRPr lang="ru-RU" dirty="0">
              <a:ea typeface="Calibri" panose="020F0502020204030204" pitchFamily="34" charset="0"/>
            </a:endParaRPr>
          </a:p>
        </p:txBody>
      </p:sp>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0786" y="1085489"/>
            <a:ext cx="2331214" cy="2003931"/>
          </a:xfrm>
          <a:prstGeom prst="rect">
            <a:avLst/>
          </a:prstGeom>
        </p:spPr>
      </p:pic>
      <p:sp>
        <p:nvSpPr>
          <p:cNvPr id="9" name="Прямоугольник 8"/>
          <p:cNvSpPr/>
          <p:nvPr/>
        </p:nvSpPr>
        <p:spPr>
          <a:xfrm flipH="1">
            <a:off x="2880678" y="2551301"/>
            <a:ext cx="5253644" cy="373051"/>
          </a:xfrm>
          <a:prstGeom prst="rect">
            <a:avLst/>
          </a:prstGeom>
        </p:spPr>
        <p:txBody>
          <a:bodyPr wrap="square">
            <a:spAutoFit/>
          </a:bodyPr>
          <a:lstStyle/>
          <a:p>
            <a:pPr lvl="0">
              <a:lnSpc>
                <a:spcPct val="114000"/>
              </a:lnSpc>
            </a:pPr>
            <a:r>
              <a:rPr lang="ru-RU" sz="1600" b="1" dirty="0">
                <a:solidFill>
                  <a:srgbClr val="FF0000"/>
                </a:solidFill>
                <a:ea typeface="Calibri" panose="020F0502020204030204" pitchFamily="34" charset="0"/>
              </a:rPr>
              <a:t>Утеря</a:t>
            </a:r>
            <a:r>
              <a:rPr lang="ru-RU" sz="1600" b="1" dirty="0">
                <a:ea typeface="Calibri" panose="020F0502020204030204" pitchFamily="34" charset="0"/>
              </a:rPr>
              <a:t> документов и </a:t>
            </a:r>
            <a:r>
              <a:rPr lang="ru-RU" sz="1600" b="1" dirty="0">
                <a:solidFill>
                  <a:srgbClr val="FF0000"/>
                </a:solidFill>
                <a:ea typeface="Calibri" panose="020F0502020204030204" pitchFamily="34" charset="0"/>
              </a:rPr>
              <a:t>невосполнимое повреждение </a:t>
            </a:r>
            <a:r>
              <a:rPr lang="ru-RU" sz="1600" b="1" dirty="0">
                <a:ea typeface="Calibri" panose="020F0502020204030204" pitchFamily="34" charset="0"/>
              </a:rPr>
              <a:t>дел</a:t>
            </a:r>
            <a:endParaRPr lang="ru-RU" sz="1600" dirty="0">
              <a:ea typeface="Calibri" panose="020F0502020204030204" pitchFamily="34" charset="0"/>
            </a:endParaRPr>
          </a:p>
        </p:txBody>
      </p:sp>
      <p:sp>
        <p:nvSpPr>
          <p:cNvPr id="10" name="Овал 9"/>
          <p:cNvSpPr/>
          <p:nvPr/>
        </p:nvSpPr>
        <p:spPr>
          <a:xfrm>
            <a:off x="640079" y="768607"/>
            <a:ext cx="1853737" cy="1526406"/>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b="1" dirty="0" smtClean="0">
              <a:solidFill>
                <a:srgbClr val="FF0000"/>
              </a:solidFill>
            </a:endParaRPr>
          </a:p>
          <a:p>
            <a:pPr algn="ctr"/>
            <a:r>
              <a:rPr lang="ru-RU" sz="2400" b="1" dirty="0" smtClean="0">
                <a:solidFill>
                  <a:srgbClr val="FF0000"/>
                </a:solidFill>
              </a:rPr>
              <a:t>4</a:t>
            </a:r>
            <a:r>
              <a:rPr lang="ru-RU" b="1" dirty="0" smtClean="0">
                <a:solidFill>
                  <a:schemeClr val="tx1"/>
                </a:solidFill>
              </a:rPr>
              <a:t> </a:t>
            </a:r>
            <a:r>
              <a:rPr lang="ru-RU" b="1" dirty="0">
                <a:solidFill>
                  <a:schemeClr val="tx1"/>
                </a:solidFill>
              </a:rPr>
              <a:t>в подвалах, цокольных этажах </a:t>
            </a:r>
            <a:endParaRPr lang="ru-RU" b="1" dirty="0" smtClean="0">
              <a:solidFill>
                <a:schemeClr val="tx1"/>
              </a:solidFill>
            </a:endParaRPr>
          </a:p>
          <a:p>
            <a:pPr algn="ctr"/>
            <a:endParaRPr lang="ru-RU" b="1" dirty="0">
              <a:solidFill>
                <a:schemeClr val="tx1"/>
              </a:solidFill>
            </a:endParaRPr>
          </a:p>
        </p:txBody>
      </p:sp>
      <p:sp>
        <p:nvSpPr>
          <p:cNvPr id="11" name="Овал 10"/>
          <p:cNvSpPr/>
          <p:nvPr/>
        </p:nvSpPr>
        <p:spPr>
          <a:xfrm>
            <a:off x="706581" y="5119826"/>
            <a:ext cx="2458649" cy="1669100"/>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sz="2000" b="1" dirty="0" smtClean="0">
              <a:solidFill>
                <a:srgbClr val="FF0000"/>
              </a:solidFill>
            </a:endParaRPr>
          </a:p>
          <a:p>
            <a:pPr algn="ctr"/>
            <a:r>
              <a:rPr lang="ru-RU" sz="1600" b="1" dirty="0" smtClean="0">
                <a:solidFill>
                  <a:schemeClr val="tx1"/>
                </a:solidFill>
              </a:rPr>
              <a:t>В </a:t>
            </a:r>
            <a:r>
              <a:rPr lang="ru-RU" sz="2400" b="1" dirty="0">
                <a:solidFill>
                  <a:srgbClr val="FF0000"/>
                </a:solidFill>
              </a:rPr>
              <a:t>24</a:t>
            </a:r>
            <a:r>
              <a:rPr lang="ru-RU" sz="1600" b="1" dirty="0">
                <a:solidFill>
                  <a:schemeClr val="tx1"/>
                </a:solidFill>
              </a:rPr>
              <a:t> </a:t>
            </a:r>
            <a:r>
              <a:rPr lang="ru-RU" sz="1600" b="1" dirty="0" smtClean="0">
                <a:solidFill>
                  <a:schemeClr val="tx1"/>
                </a:solidFill>
              </a:rPr>
              <a:t>отсутствует </a:t>
            </a:r>
            <a:r>
              <a:rPr lang="ru-RU" sz="1600" b="1" dirty="0">
                <a:solidFill>
                  <a:schemeClr val="tx1"/>
                </a:solidFill>
              </a:rPr>
              <a:t>система автоматического </a:t>
            </a:r>
            <a:r>
              <a:rPr lang="ru-RU" sz="1600" b="1" dirty="0" smtClean="0">
                <a:solidFill>
                  <a:schemeClr val="tx1"/>
                </a:solidFill>
              </a:rPr>
              <a:t>пожаротушения</a:t>
            </a:r>
            <a:endParaRPr lang="ru-RU" sz="1600" b="1" dirty="0">
              <a:solidFill>
                <a:schemeClr val="tx1"/>
              </a:solidFill>
            </a:endParaRPr>
          </a:p>
          <a:p>
            <a:pPr algn="ctr"/>
            <a:endParaRPr lang="ru-RU" dirty="0"/>
          </a:p>
        </p:txBody>
      </p:sp>
      <p:sp>
        <p:nvSpPr>
          <p:cNvPr id="12" name="Овал 11"/>
          <p:cNvSpPr/>
          <p:nvPr/>
        </p:nvSpPr>
        <p:spPr>
          <a:xfrm>
            <a:off x="7501019" y="1189620"/>
            <a:ext cx="2360137" cy="155334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ru-RU" sz="2400" b="1" dirty="0">
                <a:solidFill>
                  <a:srgbClr val="FF0000"/>
                </a:solidFill>
              </a:rPr>
              <a:t>13</a:t>
            </a:r>
            <a:r>
              <a:rPr lang="ru-RU" b="1" dirty="0">
                <a:solidFill>
                  <a:srgbClr val="FF0000"/>
                </a:solidFill>
              </a:rPr>
              <a:t> </a:t>
            </a:r>
            <a:r>
              <a:rPr lang="ru-RU" b="1" dirty="0">
                <a:solidFill>
                  <a:schemeClr val="tx1"/>
                </a:solidFill>
              </a:rPr>
              <a:t>- загруженность </a:t>
            </a:r>
          </a:p>
          <a:p>
            <a:pPr algn="ctr"/>
            <a:r>
              <a:rPr lang="ru-RU" b="1" dirty="0">
                <a:solidFill>
                  <a:schemeClr val="tx1"/>
                </a:solidFill>
              </a:rPr>
              <a:t>90-100 %</a:t>
            </a:r>
          </a:p>
        </p:txBody>
      </p:sp>
      <p:sp>
        <p:nvSpPr>
          <p:cNvPr id="13" name="Овал 12"/>
          <p:cNvSpPr/>
          <p:nvPr/>
        </p:nvSpPr>
        <p:spPr>
          <a:xfrm>
            <a:off x="3234019" y="3263285"/>
            <a:ext cx="2603105" cy="2264740"/>
          </a:xfrm>
          <a:prstGeom prst="ellipse">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ru-RU" sz="2400" b="1" dirty="0">
                <a:solidFill>
                  <a:srgbClr val="FF0000"/>
                </a:solidFill>
              </a:rPr>
              <a:t>7</a:t>
            </a:r>
            <a:r>
              <a:rPr lang="ru-RU" b="1" dirty="0">
                <a:solidFill>
                  <a:schemeClr val="tx1"/>
                </a:solidFill>
              </a:rPr>
              <a:t> не имеют охранной сигнализации</a:t>
            </a:r>
          </a:p>
          <a:p>
            <a:pPr algn="ctr"/>
            <a:r>
              <a:rPr lang="ru-RU" b="1" dirty="0">
                <a:solidFill>
                  <a:schemeClr val="tx1"/>
                </a:solidFill>
              </a:rPr>
              <a:t> </a:t>
            </a:r>
            <a:r>
              <a:rPr lang="ru-RU" sz="2400" b="1" dirty="0">
                <a:solidFill>
                  <a:srgbClr val="FF0000"/>
                </a:solidFill>
              </a:rPr>
              <a:t>5</a:t>
            </a:r>
            <a:r>
              <a:rPr lang="ru-RU" b="1" dirty="0">
                <a:solidFill>
                  <a:schemeClr val="tx1"/>
                </a:solidFill>
              </a:rPr>
              <a:t> не имеют пожарной сигнализации</a:t>
            </a:r>
          </a:p>
        </p:txBody>
      </p:sp>
      <p:sp>
        <p:nvSpPr>
          <p:cNvPr id="14" name="Овал 13"/>
          <p:cNvSpPr/>
          <p:nvPr/>
        </p:nvSpPr>
        <p:spPr>
          <a:xfrm>
            <a:off x="9678349" y="4892332"/>
            <a:ext cx="2061713" cy="1418983"/>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000" b="1" dirty="0" smtClean="0">
              <a:solidFill>
                <a:srgbClr val="FF0000"/>
              </a:solidFill>
            </a:endParaRPr>
          </a:p>
          <a:p>
            <a:pPr algn="ctr"/>
            <a:r>
              <a:rPr lang="ru-RU" sz="2400" b="1" dirty="0" smtClean="0">
                <a:solidFill>
                  <a:srgbClr val="FF0000"/>
                </a:solidFill>
              </a:rPr>
              <a:t>7</a:t>
            </a:r>
            <a:r>
              <a:rPr lang="ru-RU" sz="1600" b="1" dirty="0" smtClean="0">
                <a:solidFill>
                  <a:schemeClr val="tx1"/>
                </a:solidFill>
              </a:rPr>
              <a:t> </a:t>
            </a:r>
            <a:r>
              <a:rPr lang="ru-RU" sz="1600" b="1" dirty="0">
                <a:solidFill>
                  <a:schemeClr val="tx1"/>
                </a:solidFill>
              </a:rPr>
              <a:t>хранят документы на деревянных стеллажах</a:t>
            </a:r>
          </a:p>
          <a:p>
            <a:pPr algn="ctr"/>
            <a:endParaRPr lang="ru-RU" dirty="0"/>
          </a:p>
        </p:txBody>
      </p:sp>
      <p:sp>
        <p:nvSpPr>
          <p:cNvPr id="15" name="Заголовок 4"/>
          <p:cNvSpPr txBox="1">
            <a:spLocks/>
          </p:cNvSpPr>
          <p:nvPr/>
        </p:nvSpPr>
        <p:spPr>
          <a:xfrm>
            <a:off x="490502" y="86677"/>
            <a:ext cx="11701498" cy="485894"/>
          </a:xfrm>
          <a:prstGeom prst="rect">
            <a:avLst/>
          </a:prstGeom>
          <a:no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ru-RU" sz="2800" spc="100" dirty="0">
                <a:solidFill>
                  <a:schemeClr val="accent5">
                    <a:lumMod val="75000"/>
                  </a:schemeClr>
                </a:solidFill>
                <a:latin typeface="Arial Narrow" panose="020B0606020202030204" pitchFamily="34" charset="0"/>
                <a:cs typeface="Arial" panose="020B0604020202020204" pitchFamily="34" charset="0"/>
              </a:rPr>
              <a:t>Проблемы организации архивного </a:t>
            </a:r>
            <a:r>
              <a:rPr lang="ru-RU" sz="2800" spc="100" dirty="0" smtClean="0">
                <a:solidFill>
                  <a:schemeClr val="accent5">
                    <a:lumMod val="75000"/>
                  </a:schemeClr>
                </a:solidFill>
                <a:latin typeface="Arial Narrow" panose="020B0606020202030204" pitchFamily="34" charset="0"/>
                <a:cs typeface="Arial" panose="020B0604020202020204" pitchFamily="34" charset="0"/>
              </a:rPr>
              <a:t>дела в </a:t>
            </a:r>
            <a:r>
              <a:rPr lang="ru-RU" sz="2800" spc="100" dirty="0">
                <a:solidFill>
                  <a:schemeClr val="accent5">
                    <a:lumMod val="75000"/>
                  </a:schemeClr>
                </a:solidFill>
                <a:latin typeface="Arial Narrow" panose="020B0606020202030204" pitchFamily="34" charset="0"/>
                <a:cs typeface="Arial" panose="020B0604020202020204" pitchFamily="34" charset="0"/>
              </a:rPr>
              <a:t>органах государственной власти</a:t>
            </a:r>
          </a:p>
        </p:txBody>
      </p:sp>
    </p:spTree>
    <p:extLst>
      <p:ext uri="{BB962C8B-B14F-4D97-AF65-F5344CB8AC3E}">
        <p14:creationId xmlns:p14="http://schemas.microsoft.com/office/powerpoint/2010/main" val="849683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idx="4294967295"/>
          </p:nvPr>
        </p:nvSpPr>
        <p:spPr>
          <a:xfrm>
            <a:off x="6437950" y="1797103"/>
            <a:ext cx="5101842" cy="583029"/>
          </a:xfrm>
          <a:solidFill>
            <a:srgbClr val="C5E0B4"/>
          </a:solidFill>
        </p:spPr>
        <p:txBody>
          <a:bodyPr anchor="ctr">
            <a:noAutofit/>
          </a:bodyPr>
          <a:lstStyle/>
          <a:p>
            <a:pPr algn="ctr">
              <a:lnSpc>
                <a:spcPts val="2400"/>
              </a:lnSpc>
            </a:pPr>
            <a:r>
              <a:rPr lang="ru-RU" sz="1800" dirty="0">
                <a:solidFill>
                  <a:schemeClr val="tx1">
                    <a:lumMod val="85000"/>
                    <a:lumOff val="15000"/>
                  </a:schemeClr>
                </a:solidFill>
                <a:latin typeface="Arial" panose="020B0604020202020204" pitchFamily="34" charset="0"/>
                <a:cs typeface="Arial" panose="020B0604020202020204" pitchFamily="34" charset="0"/>
              </a:rPr>
              <a:t>Министерство земельных и имущественных отношений Республики </a:t>
            </a:r>
            <a:r>
              <a:rPr lang="ru-RU" sz="1800" dirty="0" smtClean="0">
                <a:solidFill>
                  <a:schemeClr val="tx1">
                    <a:lumMod val="85000"/>
                    <a:lumOff val="15000"/>
                  </a:schemeClr>
                </a:solidFill>
                <a:latin typeface="Arial" panose="020B0604020202020204" pitchFamily="34" charset="0"/>
                <a:cs typeface="Arial" panose="020B0604020202020204" pitchFamily="34" charset="0"/>
              </a:rPr>
              <a:t>Татарстан</a:t>
            </a:r>
            <a:endParaRPr lang="ru-RU" sz="18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3" name="Скругленный прямоугольник 2"/>
          <p:cNvSpPr/>
          <p:nvPr/>
        </p:nvSpPr>
        <p:spPr>
          <a:xfrm>
            <a:off x="6616409" y="2964085"/>
            <a:ext cx="3196818" cy="50639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bg2">
                  <a:lumMod val="10000"/>
                </a:schemeClr>
              </a:solidFill>
            </a:endParaRPr>
          </a:p>
        </p:txBody>
      </p:sp>
      <p:sp>
        <p:nvSpPr>
          <p:cNvPr id="12" name="Скругленный прямоугольник 11"/>
          <p:cNvSpPr/>
          <p:nvPr/>
        </p:nvSpPr>
        <p:spPr>
          <a:xfrm>
            <a:off x="6613670" y="4212831"/>
            <a:ext cx="3199556" cy="54310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solidFill>
                <a:schemeClr val="bg2">
                  <a:lumMod val="10000"/>
                </a:schemeClr>
              </a:solidFill>
            </a:endParaRPr>
          </a:p>
        </p:txBody>
      </p:sp>
      <p:sp>
        <p:nvSpPr>
          <p:cNvPr id="16" name="Скругленный прямоугольник 15"/>
          <p:cNvSpPr/>
          <p:nvPr/>
        </p:nvSpPr>
        <p:spPr>
          <a:xfrm>
            <a:off x="6613669" y="3519856"/>
            <a:ext cx="3205208" cy="53412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a:solidFill>
                <a:schemeClr val="bg2">
                  <a:lumMod val="10000"/>
                </a:schemeClr>
              </a:solidFill>
            </a:endParaRPr>
          </a:p>
        </p:txBody>
      </p:sp>
      <p:sp>
        <p:nvSpPr>
          <p:cNvPr id="69" name="TextBox 68"/>
          <p:cNvSpPr txBox="1"/>
          <p:nvPr/>
        </p:nvSpPr>
        <p:spPr>
          <a:xfrm>
            <a:off x="6647996" y="3001836"/>
            <a:ext cx="3125106" cy="430887"/>
          </a:xfrm>
          <a:prstGeom prst="rect">
            <a:avLst/>
          </a:prstGeom>
          <a:noFill/>
        </p:spPr>
        <p:txBody>
          <a:bodyPr wrap="square" rtlCol="0">
            <a:spAutoFit/>
          </a:bodyPr>
          <a:lstStyle/>
          <a:p>
            <a:pPr algn="ctr"/>
            <a:r>
              <a:rPr lang="ru-RU" sz="1100" dirty="0">
                <a:latin typeface="Arial" panose="020B0604020202020204" pitchFamily="34" charset="0"/>
                <a:cs typeface="Arial" panose="020B0604020202020204" pitchFamily="34" charset="0"/>
              </a:rPr>
              <a:t> ГБУ «Фонд пространственных данных Республики Татарстан»</a:t>
            </a:r>
          </a:p>
        </p:txBody>
      </p:sp>
      <p:sp>
        <p:nvSpPr>
          <p:cNvPr id="70" name="TextBox 69"/>
          <p:cNvSpPr txBox="1"/>
          <p:nvPr/>
        </p:nvSpPr>
        <p:spPr>
          <a:xfrm>
            <a:off x="6650178" y="3596013"/>
            <a:ext cx="3155266" cy="430887"/>
          </a:xfrm>
          <a:prstGeom prst="rect">
            <a:avLst/>
          </a:prstGeom>
          <a:noFill/>
        </p:spPr>
        <p:txBody>
          <a:bodyPr wrap="square" rtlCol="0">
            <a:spAutoFit/>
          </a:bodyPr>
          <a:lstStyle/>
          <a:p>
            <a:pPr algn="ctr"/>
            <a:r>
              <a:rPr lang="ru-RU" sz="1100" dirty="0">
                <a:latin typeface="Arial" panose="020B0604020202020204" pitchFamily="34" charset="0"/>
                <a:cs typeface="Arial" panose="020B0604020202020204" pitchFamily="34" charset="0"/>
              </a:rPr>
              <a:t>Государственное бюджетное учреждение «Республиканская имущественная казна»</a:t>
            </a:r>
          </a:p>
        </p:txBody>
      </p:sp>
      <p:sp>
        <p:nvSpPr>
          <p:cNvPr id="2" name="TextBox 1"/>
          <p:cNvSpPr txBox="1"/>
          <p:nvPr/>
        </p:nvSpPr>
        <p:spPr>
          <a:xfrm>
            <a:off x="6695468" y="4212831"/>
            <a:ext cx="3109224" cy="430887"/>
          </a:xfrm>
          <a:prstGeom prst="rect">
            <a:avLst/>
          </a:prstGeom>
          <a:noFill/>
        </p:spPr>
        <p:txBody>
          <a:bodyPr wrap="square" rtlCol="0">
            <a:spAutoFit/>
          </a:bodyPr>
          <a:lstStyle/>
          <a:p>
            <a:pPr algn="ctr"/>
            <a:r>
              <a:rPr lang="ru-RU" sz="1100" dirty="0">
                <a:latin typeface="Arial" panose="020B0604020202020204" pitchFamily="34" charset="0"/>
                <a:cs typeface="Arial" panose="020B0604020202020204" pitchFamily="34" charset="0"/>
              </a:rPr>
              <a:t>Государственное бюджетное учреждение «Управление материального обеспечения»</a:t>
            </a:r>
          </a:p>
        </p:txBody>
      </p:sp>
      <p:sp>
        <p:nvSpPr>
          <p:cNvPr id="6" name="Скругленный прямоугольник 5"/>
          <p:cNvSpPr/>
          <p:nvPr/>
        </p:nvSpPr>
        <p:spPr>
          <a:xfrm>
            <a:off x="6616407" y="4918825"/>
            <a:ext cx="3188285" cy="71669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кругленный прямоугольник 6"/>
          <p:cNvSpPr/>
          <p:nvPr/>
        </p:nvSpPr>
        <p:spPr>
          <a:xfrm>
            <a:off x="6629675" y="5745463"/>
            <a:ext cx="3175017" cy="76024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p>
        </p:txBody>
      </p:sp>
      <p:sp>
        <p:nvSpPr>
          <p:cNvPr id="9" name="TextBox 8"/>
          <p:cNvSpPr txBox="1"/>
          <p:nvPr/>
        </p:nvSpPr>
        <p:spPr>
          <a:xfrm>
            <a:off x="6629675" y="4918825"/>
            <a:ext cx="3092955" cy="600164"/>
          </a:xfrm>
          <a:prstGeom prst="rect">
            <a:avLst/>
          </a:prstGeom>
          <a:noFill/>
        </p:spPr>
        <p:txBody>
          <a:bodyPr wrap="square" rtlCol="0">
            <a:spAutoFit/>
          </a:bodyPr>
          <a:lstStyle/>
          <a:p>
            <a:pPr algn="ctr"/>
            <a:r>
              <a:rPr lang="ru-RU" sz="1100" dirty="0">
                <a:latin typeface="Arial" panose="020B0604020202020204" pitchFamily="34" charset="0"/>
                <a:cs typeface="Arial" panose="020B0604020202020204" pitchFamily="34" charset="0"/>
              </a:rPr>
              <a:t> Государственное бюджетное учреждение «Департамент по управлению жилищным фондом»</a:t>
            </a:r>
          </a:p>
        </p:txBody>
      </p:sp>
      <p:sp>
        <p:nvSpPr>
          <p:cNvPr id="11" name="TextBox 10"/>
          <p:cNvSpPr txBox="1"/>
          <p:nvPr/>
        </p:nvSpPr>
        <p:spPr>
          <a:xfrm>
            <a:off x="6676019" y="5802419"/>
            <a:ext cx="3128673" cy="600164"/>
          </a:xfrm>
          <a:prstGeom prst="rect">
            <a:avLst/>
          </a:prstGeom>
          <a:noFill/>
        </p:spPr>
        <p:txBody>
          <a:bodyPr wrap="square" rtlCol="0">
            <a:spAutoFit/>
          </a:bodyPr>
          <a:lstStyle/>
          <a:p>
            <a:pPr algn="ctr"/>
            <a:r>
              <a:rPr lang="ru-RU" sz="1100" dirty="0">
                <a:latin typeface="Arial" panose="020B0604020202020204" pitchFamily="34" charset="0"/>
                <a:cs typeface="Arial" panose="020B0604020202020204" pitchFamily="34" charset="0"/>
              </a:rPr>
              <a:t>Государственное бюджетное </a:t>
            </a:r>
            <a:r>
              <a:rPr lang="ru-RU" sz="1100" dirty="0" smtClean="0">
                <a:latin typeface="Arial" panose="020B0604020202020204" pitchFamily="34" charset="0"/>
                <a:cs typeface="Arial" panose="020B0604020202020204" pitchFamily="34" charset="0"/>
              </a:rPr>
              <a:t>учреждение </a:t>
            </a:r>
            <a:r>
              <a:rPr lang="ru-RU" sz="1100" dirty="0">
                <a:latin typeface="Arial" panose="020B0604020202020204" pitchFamily="34" charset="0"/>
                <a:cs typeface="Arial" panose="020B0604020202020204" pitchFamily="34" charset="0"/>
              </a:rPr>
              <a:t>«Центр государственной кадастровой оценки»</a:t>
            </a:r>
          </a:p>
        </p:txBody>
      </p:sp>
      <p:sp>
        <p:nvSpPr>
          <p:cNvPr id="10" name="Скругленный прямоугольник 9"/>
          <p:cNvSpPr/>
          <p:nvPr/>
        </p:nvSpPr>
        <p:spPr>
          <a:xfrm>
            <a:off x="10041998" y="2580106"/>
            <a:ext cx="1897315" cy="1216457"/>
          </a:xfrm>
          <a:prstGeom prst="roundRect">
            <a:avLst>
              <a:gd name="adj" fmla="val 7340"/>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chemeClr val="tx1"/>
                </a:solidFill>
                <a:latin typeface="Times New Roman" panose="02020603050405020304" pitchFamily="18" charset="0"/>
                <a:cs typeface="Times New Roman" panose="02020603050405020304" pitchFamily="18" charset="0"/>
              </a:rPr>
              <a:t>В архиве </a:t>
            </a:r>
            <a:r>
              <a:rPr lang="ru-RU" sz="1400" b="1" dirty="0" smtClean="0">
                <a:solidFill>
                  <a:schemeClr val="tx1"/>
                </a:solidFill>
                <a:latin typeface="Times New Roman" panose="02020603050405020304" pitchFamily="18" charset="0"/>
                <a:cs typeface="Times New Roman" panose="02020603050405020304" pitchFamily="18" charset="0"/>
              </a:rPr>
              <a:t>министерства </a:t>
            </a:r>
          </a:p>
          <a:p>
            <a:pPr algn="ctr"/>
            <a:r>
              <a:rPr lang="ru-RU" sz="1400" b="1" dirty="0" smtClean="0">
                <a:solidFill>
                  <a:schemeClr val="tx1"/>
                </a:solidFill>
                <a:latin typeface="Times New Roman" panose="02020603050405020304" pitchFamily="18" charset="0"/>
                <a:cs typeface="Times New Roman" panose="02020603050405020304" pitchFamily="18" charset="0"/>
              </a:rPr>
              <a:t>2</a:t>
            </a:r>
            <a:r>
              <a:rPr lang="ru-RU" sz="1400" dirty="0" smtClean="0">
                <a:solidFill>
                  <a:schemeClr val="tx1"/>
                </a:solidFill>
                <a:latin typeface="Times New Roman" panose="02020603050405020304" pitchFamily="18" charset="0"/>
                <a:cs typeface="Times New Roman" panose="02020603050405020304" pitchFamily="18" charset="0"/>
              </a:rPr>
              <a:t> архивных фонда:</a:t>
            </a:r>
            <a:endParaRPr lang="ru-RU" sz="1400" dirty="0">
              <a:solidFill>
                <a:schemeClr val="tx1"/>
              </a:solidFill>
              <a:latin typeface="Times New Roman" panose="02020603050405020304" pitchFamily="18" charset="0"/>
              <a:cs typeface="Times New Roman" panose="02020603050405020304" pitchFamily="18" charset="0"/>
            </a:endParaRPr>
          </a:p>
          <a:p>
            <a:pPr algn="ctr"/>
            <a:r>
              <a:rPr lang="ru-RU" sz="1400" b="1" dirty="0">
                <a:solidFill>
                  <a:schemeClr val="tx1"/>
                </a:solidFill>
                <a:latin typeface="Times New Roman" panose="02020603050405020304" pitchFamily="18" charset="0"/>
                <a:cs typeface="Times New Roman" panose="02020603050405020304" pitchFamily="18" charset="0"/>
              </a:rPr>
              <a:t>109 413</a:t>
            </a:r>
            <a:r>
              <a:rPr lang="ru-RU" sz="1400" dirty="0">
                <a:solidFill>
                  <a:schemeClr val="tx1"/>
                </a:solidFill>
                <a:latin typeface="Times New Roman" panose="02020603050405020304" pitchFamily="18" charset="0"/>
                <a:cs typeface="Times New Roman" panose="02020603050405020304" pitchFamily="18" charset="0"/>
              </a:rPr>
              <a:t> - единиц </a:t>
            </a:r>
            <a:r>
              <a:rPr lang="ru-RU" sz="1400" dirty="0" smtClean="0">
                <a:solidFill>
                  <a:schemeClr val="tx1"/>
                </a:solidFill>
                <a:latin typeface="Times New Roman" panose="02020603050405020304" pitchFamily="18" charset="0"/>
                <a:cs typeface="Times New Roman" panose="02020603050405020304" pitchFamily="18" charset="0"/>
              </a:rPr>
              <a:t>хранения</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30" name="Заголовок 3"/>
          <p:cNvSpPr txBox="1">
            <a:spLocks/>
          </p:cNvSpPr>
          <p:nvPr/>
        </p:nvSpPr>
        <p:spPr>
          <a:xfrm>
            <a:off x="1362521" y="1687157"/>
            <a:ext cx="3957626" cy="80142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2400"/>
              </a:lnSpc>
            </a:pPr>
            <a:r>
              <a:rPr lang="ru-RU" sz="1800" dirty="0" smtClean="0">
                <a:solidFill>
                  <a:schemeClr val="tx1">
                    <a:lumMod val="85000"/>
                    <a:lumOff val="15000"/>
                  </a:schemeClr>
                </a:solidFill>
                <a:latin typeface="Arial" panose="020B0604020202020204" pitchFamily="34" charset="0"/>
                <a:cs typeface="Arial" panose="020B0604020202020204" pitchFamily="34" charset="0"/>
              </a:rPr>
              <a:t>Министерство финансов Республики Татарстан </a:t>
            </a:r>
            <a:endParaRPr lang="ru-RU" sz="18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31" name="Скругленный прямоугольник 30"/>
          <p:cNvSpPr/>
          <p:nvPr/>
        </p:nvSpPr>
        <p:spPr>
          <a:xfrm>
            <a:off x="1087546" y="3156795"/>
            <a:ext cx="2331285" cy="69876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bg2">
                    <a:lumMod val="10000"/>
                  </a:schemeClr>
                </a:solidFill>
                <a:latin typeface="Times New Roman" panose="02020603050405020304" pitchFamily="18" charset="0"/>
                <a:cs typeface="Times New Roman" panose="02020603050405020304" pitchFamily="18" charset="0"/>
              </a:rPr>
              <a:t>Территориальное </a:t>
            </a:r>
            <a:r>
              <a:rPr lang="ru-RU" sz="1200" dirty="0">
                <a:solidFill>
                  <a:schemeClr val="bg2">
                    <a:lumMod val="10000"/>
                  </a:schemeClr>
                </a:solidFill>
                <a:latin typeface="Times New Roman" panose="02020603050405020304" pitchFamily="18" charset="0"/>
                <a:cs typeface="Times New Roman" panose="02020603050405020304" pitchFamily="18" charset="0"/>
              </a:rPr>
              <a:t>отделение Департамента </a:t>
            </a:r>
            <a:r>
              <a:rPr lang="ru-RU" sz="1200" dirty="0" smtClean="0">
                <a:solidFill>
                  <a:schemeClr val="bg2">
                    <a:lumMod val="10000"/>
                  </a:schemeClr>
                </a:solidFill>
                <a:latin typeface="Times New Roman" panose="02020603050405020304" pitchFamily="18" charset="0"/>
                <a:cs typeface="Times New Roman" panose="02020603050405020304" pitchFamily="18" charset="0"/>
              </a:rPr>
              <a:t>казначейства </a:t>
            </a:r>
            <a:r>
              <a:rPr lang="ru-RU" sz="1200" b="1" dirty="0" smtClean="0">
                <a:solidFill>
                  <a:schemeClr val="bg2">
                    <a:lumMod val="10000"/>
                  </a:schemeClr>
                </a:solidFill>
                <a:latin typeface="Times New Roman" panose="02020603050405020304" pitchFamily="18" charset="0"/>
                <a:cs typeface="Times New Roman" panose="02020603050405020304" pitchFamily="18" charset="0"/>
              </a:rPr>
              <a:t>1819 ед. хранения</a:t>
            </a:r>
            <a:endParaRPr lang="ru-RU" sz="1200" b="1"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32" name="Скругленный прямоугольник 31"/>
          <p:cNvSpPr/>
          <p:nvPr/>
        </p:nvSpPr>
        <p:spPr>
          <a:xfrm>
            <a:off x="1087545" y="4026900"/>
            <a:ext cx="2331286" cy="72199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chemeClr val="bg2">
                    <a:lumMod val="10000"/>
                  </a:schemeClr>
                </a:solidFill>
                <a:latin typeface="Times New Roman" panose="02020603050405020304" pitchFamily="18" charset="0"/>
                <a:cs typeface="Times New Roman" panose="02020603050405020304" pitchFamily="18" charset="0"/>
              </a:rPr>
              <a:t> Территориальные </a:t>
            </a:r>
            <a:r>
              <a:rPr lang="ru-RU" sz="1200" dirty="0" smtClean="0">
                <a:solidFill>
                  <a:schemeClr val="bg2">
                    <a:lumMod val="10000"/>
                  </a:schemeClr>
                </a:solidFill>
                <a:latin typeface="Times New Roman" panose="02020603050405020304" pitchFamily="18" charset="0"/>
                <a:cs typeface="Times New Roman" panose="02020603050405020304" pitchFamily="18" charset="0"/>
              </a:rPr>
              <a:t>органы Департамента казначейства </a:t>
            </a:r>
          </a:p>
          <a:p>
            <a:pPr algn="ctr"/>
            <a:r>
              <a:rPr lang="ru-RU" sz="1200" dirty="0" smtClean="0">
                <a:solidFill>
                  <a:schemeClr val="bg2">
                    <a:lumMod val="10000"/>
                  </a:schemeClr>
                </a:solidFill>
                <a:latin typeface="Times New Roman" panose="02020603050405020304" pitchFamily="18" charset="0"/>
                <a:cs typeface="Times New Roman" panose="02020603050405020304" pitchFamily="18" charset="0"/>
              </a:rPr>
              <a:t>45 шт.</a:t>
            </a:r>
            <a:endParaRPr lang="ru-RU" sz="12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34" name="TextBox 33"/>
          <p:cNvSpPr txBox="1"/>
          <p:nvPr/>
        </p:nvSpPr>
        <p:spPr>
          <a:xfrm>
            <a:off x="1074642" y="2615616"/>
            <a:ext cx="2344189" cy="430887"/>
          </a:xfrm>
          <a:prstGeom prst="rect">
            <a:avLst/>
          </a:prstGeom>
          <a:solidFill>
            <a:schemeClr val="accent5">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1100" b="1" dirty="0" smtClean="0">
                <a:latin typeface="Times New Roman" panose="02020603050405020304" pitchFamily="18" charset="0"/>
                <a:cs typeface="Times New Roman" panose="02020603050405020304" pitchFamily="18" charset="0"/>
              </a:rPr>
              <a:t>Источники ГБУ «Государственный архив РТ»</a:t>
            </a:r>
          </a:p>
        </p:txBody>
      </p:sp>
      <p:sp>
        <p:nvSpPr>
          <p:cNvPr id="35" name="Скругленный прямоугольник 34"/>
          <p:cNvSpPr/>
          <p:nvPr/>
        </p:nvSpPr>
        <p:spPr>
          <a:xfrm>
            <a:off x="3601711" y="2584838"/>
            <a:ext cx="2463248" cy="708404"/>
          </a:xfrm>
          <a:prstGeom prst="roundRect">
            <a:avLst>
              <a:gd name="adj" fmla="val 10887"/>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solidFill>
                <a:latin typeface="Times New Roman" panose="02020603050405020304" pitchFamily="18" charset="0"/>
                <a:cs typeface="Times New Roman" panose="02020603050405020304" pitchFamily="18" charset="0"/>
              </a:rPr>
              <a:t>В архивах министерства: </a:t>
            </a:r>
          </a:p>
          <a:p>
            <a:pPr algn="ctr"/>
            <a:r>
              <a:rPr lang="ru-RU" sz="1400" b="1" dirty="0" smtClean="0">
                <a:solidFill>
                  <a:schemeClr val="tx1"/>
                </a:solidFill>
                <a:latin typeface="Times New Roman" panose="02020603050405020304" pitchFamily="18" charset="0"/>
                <a:cs typeface="Times New Roman" panose="02020603050405020304" pitchFamily="18" charset="0"/>
              </a:rPr>
              <a:t>25078-</a:t>
            </a:r>
            <a:r>
              <a:rPr lang="ru-RU" sz="1400" dirty="0" smtClean="0">
                <a:solidFill>
                  <a:schemeClr val="tx1"/>
                </a:solidFill>
                <a:latin typeface="Times New Roman" panose="02020603050405020304" pitchFamily="18" charset="0"/>
                <a:cs typeface="Times New Roman" panose="02020603050405020304" pitchFamily="18" charset="0"/>
              </a:rPr>
              <a:t> </a:t>
            </a:r>
            <a:r>
              <a:rPr lang="ru-RU" sz="1400" dirty="0">
                <a:solidFill>
                  <a:schemeClr val="tx1"/>
                </a:solidFill>
                <a:latin typeface="Times New Roman" panose="02020603050405020304" pitchFamily="18" charset="0"/>
                <a:cs typeface="Times New Roman" panose="02020603050405020304" pitchFamily="18" charset="0"/>
              </a:rPr>
              <a:t>единиц </a:t>
            </a:r>
            <a:r>
              <a:rPr lang="ru-RU" sz="1400" dirty="0" smtClean="0">
                <a:solidFill>
                  <a:schemeClr val="tx1"/>
                </a:solidFill>
                <a:latin typeface="Times New Roman" panose="02020603050405020304" pitchFamily="18" charset="0"/>
                <a:cs typeface="Times New Roman" panose="02020603050405020304" pitchFamily="18" charset="0"/>
              </a:rPr>
              <a:t>хранения</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23" name="Заголовок 4"/>
          <p:cNvSpPr txBox="1">
            <a:spLocks/>
          </p:cNvSpPr>
          <p:nvPr/>
        </p:nvSpPr>
        <p:spPr>
          <a:xfrm>
            <a:off x="531247" y="0"/>
            <a:ext cx="11540591" cy="706759"/>
          </a:xfrm>
          <a:prstGeom prst="rect">
            <a:avLst/>
          </a:prstGeom>
          <a:no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ru-RU" sz="2800" spc="100" dirty="0" smtClean="0">
                <a:solidFill>
                  <a:schemeClr val="accent5">
                    <a:lumMod val="75000"/>
                  </a:schemeClr>
                </a:solidFill>
                <a:latin typeface="Arial Narrow" panose="020B0606020202030204" pitchFamily="34" charset="0"/>
                <a:cs typeface="Arial" panose="020B0604020202020204" pitchFamily="34" charset="0"/>
              </a:rPr>
              <a:t>Организация работы по архивному делу в соответствии с требованиями</a:t>
            </a:r>
            <a:endParaRPr lang="ru-RU" sz="2800" spc="100" dirty="0">
              <a:solidFill>
                <a:schemeClr val="accent5">
                  <a:lumMod val="75000"/>
                </a:schemeClr>
              </a:solidFill>
              <a:latin typeface="Arial Narrow" panose="020B0606020202030204" pitchFamily="34" charset="0"/>
              <a:cs typeface="Arial" panose="020B0604020202020204" pitchFamily="34" charset="0"/>
            </a:endParaRPr>
          </a:p>
        </p:txBody>
      </p:sp>
      <p:pic>
        <p:nvPicPr>
          <p:cNvPr id="8" name="Рисунок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14317" y="1033123"/>
            <a:ext cx="654034" cy="654034"/>
          </a:xfrm>
          <a:prstGeom prst="rect">
            <a:avLst/>
          </a:prstGeom>
        </p:spPr>
      </p:pic>
      <p:pic>
        <p:nvPicPr>
          <p:cNvPr id="24" name="Рисунок 2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61854" y="1033123"/>
            <a:ext cx="654034" cy="654034"/>
          </a:xfrm>
          <a:prstGeom prst="rect">
            <a:avLst/>
          </a:prstGeom>
        </p:spPr>
      </p:pic>
      <p:sp>
        <p:nvSpPr>
          <p:cNvPr id="22" name="TextBox 21"/>
          <p:cNvSpPr txBox="1"/>
          <p:nvPr/>
        </p:nvSpPr>
        <p:spPr>
          <a:xfrm>
            <a:off x="6616408" y="2579378"/>
            <a:ext cx="3196818" cy="261610"/>
          </a:xfrm>
          <a:prstGeom prst="rect">
            <a:avLst/>
          </a:prstGeom>
          <a:solidFill>
            <a:schemeClr val="accent5">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1100" b="1" dirty="0" smtClean="0">
                <a:latin typeface="Times New Roman" panose="02020603050405020304" pitchFamily="18" charset="0"/>
                <a:cs typeface="Times New Roman" panose="02020603050405020304" pitchFamily="18" charset="0"/>
              </a:rPr>
              <a:t>Не источники</a:t>
            </a:r>
          </a:p>
        </p:txBody>
      </p:sp>
    </p:spTree>
    <p:extLst>
      <p:ext uri="{BB962C8B-B14F-4D97-AF65-F5344CB8AC3E}">
        <p14:creationId xmlns:p14="http://schemas.microsoft.com/office/powerpoint/2010/main" val="3059761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3840478" y="361372"/>
            <a:ext cx="7747461" cy="3419398"/>
          </a:xfrm>
          <a:prstGeom prst="rect">
            <a:avLst/>
          </a:prstGeom>
          <a:noFill/>
        </p:spPr>
        <p:txBody>
          <a:bodyPr wrap="square">
            <a:spAutoFit/>
          </a:bodyPr>
          <a:lstStyle/>
          <a:p>
            <a:pPr algn="just">
              <a:lnSpc>
                <a:spcPct val="115000"/>
              </a:lnSpc>
              <a:spcAft>
                <a:spcPts val="0"/>
              </a:spcAft>
            </a:pPr>
            <a:r>
              <a:rPr lang="ru-RU" sz="2000" i="1" dirty="0" smtClean="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ru-RU" sz="2000" i="1"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Татарстан всегда отличало бережное отношение к своей истории. Предстоящий 100-летний юбилей ТАССР обращает нас к истокам становления республики, ее героического пути и нашей современной государственности. Именно поэтому 2020 год объявлен в Татарстане Годом столетия ТАССР. Мы признательны Президенту России Владимиру Владимировичу Путину за Указ о праздновании этой даты на федеральном уровне</a:t>
            </a:r>
            <a:r>
              <a:rPr lang="ru-RU" sz="2000" i="1" dirty="0" smtClean="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a:t>
            </a:r>
          </a:p>
          <a:p>
            <a:pPr algn="r">
              <a:lnSpc>
                <a:spcPct val="115000"/>
              </a:lnSpc>
              <a:spcAft>
                <a:spcPts val="0"/>
              </a:spcAft>
            </a:pPr>
            <a:r>
              <a:rPr lang="ru-RU" sz="1600" dirty="0" smtClean="0">
                <a:solidFill>
                  <a:schemeClr val="tx1">
                    <a:lumMod val="75000"/>
                    <a:lumOff val="25000"/>
                  </a:schemeClr>
                </a:solidFill>
                <a:latin typeface="Arial" panose="020B0604020202020204" pitchFamily="34" charset="0"/>
                <a:cs typeface="Arial" panose="020B0604020202020204" pitchFamily="34" charset="0"/>
              </a:rPr>
              <a:t>Президент Республики Татарстан </a:t>
            </a:r>
            <a:r>
              <a:rPr lang="ru-RU" sz="1600" dirty="0">
                <a:solidFill>
                  <a:schemeClr val="tx1">
                    <a:lumMod val="75000"/>
                    <a:lumOff val="25000"/>
                  </a:schemeClr>
                </a:solidFill>
                <a:latin typeface="Arial" panose="020B0604020202020204" pitchFamily="34" charset="0"/>
                <a:cs typeface="Arial" panose="020B0604020202020204" pitchFamily="34" charset="0"/>
              </a:rPr>
              <a:t>Р.Н. </a:t>
            </a:r>
            <a:r>
              <a:rPr lang="ru-RU" sz="1600" dirty="0" err="1">
                <a:solidFill>
                  <a:schemeClr val="tx1">
                    <a:lumMod val="75000"/>
                    <a:lumOff val="25000"/>
                  </a:schemeClr>
                </a:solidFill>
                <a:latin typeface="Arial" panose="020B0604020202020204" pitchFamily="34" charset="0"/>
                <a:cs typeface="Arial" panose="020B0604020202020204" pitchFamily="34" charset="0"/>
              </a:rPr>
              <a:t>Минниханов</a:t>
            </a:r>
            <a:r>
              <a:rPr lang="ru-RU" sz="1600" dirty="0">
                <a:solidFill>
                  <a:schemeClr val="tx1">
                    <a:lumMod val="75000"/>
                    <a:lumOff val="25000"/>
                  </a:schemeClr>
                </a:solidFill>
                <a:latin typeface="Arial" panose="020B0604020202020204" pitchFamily="34" charset="0"/>
                <a:cs typeface="Arial" panose="020B0604020202020204" pitchFamily="34" charset="0"/>
              </a:rPr>
              <a:t> </a:t>
            </a:r>
            <a:endParaRPr lang="ru-RU" sz="1600" dirty="0" smtClean="0">
              <a:solidFill>
                <a:schemeClr val="tx1">
                  <a:lumMod val="75000"/>
                  <a:lumOff val="25000"/>
                </a:schemeClr>
              </a:solidFill>
              <a:latin typeface="Arial" panose="020B0604020202020204" pitchFamily="34" charset="0"/>
              <a:cs typeface="Arial" panose="020B0604020202020204" pitchFamily="34" charset="0"/>
            </a:endParaRPr>
          </a:p>
          <a:p>
            <a:pPr algn="r">
              <a:lnSpc>
                <a:spcPct val="115000"/>
              </a:lnSpc>
              <a:spcAft>
                <a:spcPts val="0"/>
              </a:spcAft>
            </a:pPr>
            <a:r>
              <a:rPr lang="ru-RU" sz="1200" dirty="0" smtClean="0">
                <a:solidFill>
                  <a:schemeClr val="tx1">
                    <a:lumMod val="75000"/>
                    <a:lumOff val="25000"/>
                  </a:schemeClr>
                </a:solidFill>
                <a:latin typeface="Arial" panose="020B0604020202020204" pitchFamily="34" charset="0"/>
                <a:cs typeface="Arial" panose="020B0604020202020204" pitchFamily="34" charset="0"/>
              </a:rPr>
              <a:t>из послания </a:t>
            </a:r>
            <a:r>
              <a:rPr lang="ru-RU" sz="1200" dirty="0">
                <a:solidFill>
                  <a:schemeClr val="tx1">
                    <a:lumMod val="75000"/>
                    <a:lumOff val="25000"/>
                  </a:schemeClr>
                </a:solidFill>
                <a:latin typeface="Arial" panose="020B0604020202020204" pitchFamily="34" charset="0"/>
                <a:cs typeface="Arial" panose="020B0604020202020204" pitchFamily="34" charset="0"/>
              </a:rPr>
              <a:t>Госсовету Республики Татарстан</a:t>
            </a:r>
            <a:endParaRPr lang="ru-RU" sz="105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632" y="199111"/>
            <a:ext cx="1866719" cy="2506523"/>
          </a:xfrm>
          <a:prstGeom prst="rect">
            <a:avLst/>
          </a:prstGeom>
        </p:spPr>
      </p:pic>
      <p:sp>
        <p:nvSpPr>
          <p:cNvPr id="2" name="Прямоугольник 1"/>
          <p:cNvSpPr/>
          <p:nvPr/>
        </p:nvSpPr>
        <p:spPr>
          <a:xfrm>
            <a:off x="703633" y="3780770"/>
            <a:ext cx="8211768" cy="2322174"/>
          </a:xfrm>
          <a:prstGeom prst="rect">
            <a:avLst/>
          </a:prstGeom>
        </p:spPr>
        <p:txBody>
          <a:bodyPr wrap="square">
            <a:spAutoFit/>
          </a:bodyPr>
          <a:lstStyle/>
          <a:p>
            <a:pPr algn="just">
              <a:lnSpc>
                <a:spcPct val="115000"/>
              </a:lnSpc>
            </a:pPr>
            <a:r>
              <a:rPr lang="ru-RU" i="1" dirty="0" smtClean="0">
                <a:solidFill>
                  <a:srgbClr val="2F5597"/>
                </a:solidFill>
                <a:latin typeface="Arial" panose="020B0604020202020204" pitchFamily="34" charset="0"/>
                <a:ea typeface="Times New Roman" panose="02020603050405020304" pitchFamily="18" charset="0"/>
                <a:cs typeface="Arial" panose="020B0604020202020204" pitchFamily="34" charset="0"/>
              </a:rPr>
              <a:t>           «</a:t>
            </a:r>
            <a:r>
              <a:rPr lang="tt-RU" i="1" dirty="0">
                <a:solidFill>
                  <a:srgbClr val="2F5597"/>
                </a:solidFill>
                <a:latin typeface="Arial" panose="020B0604020202020204" pitchFamily="34" charset="0"/>
                <a:cs typeface="Arial" panose="020B0604020202020204" pitchFamily="34" charset="0"/>
              </a:rPr>
              <a:t>Татарстан һәрвакыт үз тарихына сакчыл караш белән аерылып торды. ТАССРның киләсе 100 еллык юбилее, безне, республиканың батырларча юлына һәм заманча дәүләтчелегебезнең барлыкка килүенең башлангычына мөрәҗәгать итә. Нәкъ менә шуңа күрә 2020 ел Татарстанда ТАССР йөзьеллыгы елы дип игълан ителде. </a:t>
            </a:r>
            <a:r>
              <a:rPr lang="ru-RU" i="1" dirty="0" smtClean="0">
                <a:solidFill>
                  <a:srgbClr val="2F5597"/>
                </a:solidFill>
                <a:latin typeface="Arial" panose="020B0604020202020204" pitchFamily="34" charset="0"/>
                <a:cs typeface="Arial" panose="020B0604020202020204" pitchFamily="34" charset="0"/>
              </a:rPr>
              <a:t>Без </a:t>
            </a:r>
            <a:r>
              <a:rPr lang="ru-RU" i="1" dirty="0">
                <a:solidFill>
                  <a:srgbClr val="2F5597"/>
                </a:solidFill>
                <a:latin typeface="Arial" panose="020B0604020202020204" pitchFamily="34" charset="0"/>
                <a:cs typeface="Arial" panose="020B0604020202020204" pitchFamily="34" charset="0"/>
              </a:rPr>
              <a:t>Россия Президенты Владимир Владимирович </a:t>
            </a:r>
            <a:r>
              <a:rPr lang="ru-RU" i="1" dirty="0" err="1">
                <a:solidFill>
                  <a:srgbClr val="2F5597"/>
                </a:solidFill>
                <a:latin typeface="Arial" panose="020B0604020202020204" pitchFamily="34" charset="0"/>
                <a:cs typeface="Arial" panose="020B0604020202020204" pitchFamily="34" charset="0"/>
              </a:rPr>
              <a:t>Путинга</a:t>
            </a:r>
            <a:r>
              <a:rPr lang="ru-RU" i="1" dirty="0">
                <a:solidFill>
                  <a:srgbClr val="2F5597"/>
                </a:solidFill>
                <a:latin typeface="Arial" panose="020B0604020202020204" pitchFamily="34" charset="0"/>
                <a:cs typeface="Arial" panose="020B0604020202020204" pitchFamily="34" charset="0"/>
              </a:rPr>
              <a:t> </a:t>
            </a:r>
            <a:r>
              <a:rPr lang="ru-RU" i="1" dirty="0" err="1">
                <a:solidFill>
                  <a:srgbClr val="2F5597"/>
                </a:solidFill>
                <a:latin typeface="Arial" panose="020B0604020202020204" pitchFamily="34" charset="0"/>
                <a:cs typeface="Arial" panose="020B0604020202020204" pitchFamily="34" charset="0"/>
              </a:rPr>
              <a:t>әлеге</a:t>
            </a:r>
            <a:r>
              <a:rPr lang="ru-RU" i="1" dirty="0">
                <a:solidFill>
                  <a:srgbClr val="2F5597"/>
                </a:solidFill>
                <a:latin typeface="Arial" panose="020B0604020202020204" pitchFamily="34" charset="0"/>
                <a:cs typeface="Arial" panose="020B0604020202020204" pitchFamily="34" charset="0"/>
              </a:rPr>
              <a:t> </a:t>
            </a:r>
            <a:r>
              <a:rPr lang="ru-RU" i="1" dirty="0" err="1">
                <a:solidFill>
                  <a:srgbClr val="2F5597"/>
                </a:solidFill>
                <a:latin typeface="Arial" panose="020B0604020202020204" pitchFamily="34" charset="0"/>
                <a:cs typeface="Arial" panose="020B0604020202020204" pitchFamily="34" charset="0"/>
              </a:rPr>
              <a:t>датаны</a:t>
            </a:r>
            <a:r>
              <a:rPr lang="ru-RU" i="1" dirty="0">
                <a:solidFill>
                  <a:srgbClr val="2F5597"/>
                </a:solidFill>
                <a:latin typeface="Arial" panose="020B0604020202020204" pitchFamily="34" charset="0"/>
                <a:cs typeface="Arial" panose="020B0604020202020204" pitchFamily="34" charset="0"/>
              </a:rPr>
              <a:t> </a:t>
            </a:r>
            <a:r>
              <a:rPr lang="ru-RU" i="1" dirty="0" err="1">
                <a:solidFill>
                  <a:srgbClr val="2F5597"/>
                </a:solidFill>
                <a:latin typeface="Arial" panose="020B0604020202020204" pitchFamily="34" charset="0"/>
                <a:cs typeface="Arial" panose="020B0604020202020204" pitchFamily="34" charset="0"/>
              </a:rPr>
              <a:t>федераль</a:t>
            </a:r>
            <a:r>
              <a:rPr lang="ru-RU" i="1" dirty="0">
                <a:solidFill>
                  <a:srgbClr val="2F5597"/>
                </a:solidFill>
                <a:latin typeface="Arial" panose="020B0604020202020204" pitchFamily="34" charset="0"/>
                <a:cs typeface="Arial" panose="020B0604020202020204" pitchFamily="34" charset="0"/>
              </a:rPr>
              <a:t> </a:t>
            </a:r>
            <a:r>
              <a:rPr lang="ru-RU" i="1" dirty="0" err="1">
                <a:solidFill>
                  <a:srgbClr val="2F5597"/>
                </a:solidFill>
                <a:latin typeface="Arial" panose="020B0604020202020204" pitchFamily="34" charset="0"/>
                <a:cs typeface="Arial" panose="020B0604020202020204" pitchFamily="34" charset="0"/>
              </a:rPr>
              <a:t>дәрәҗәдә</a:t>
            </a:r>
            <a:r>
              <a:rPr lang="ru-RU" i="1" dirty="0">
                <a:solidFill>
                  <a:srgbClr val="2F5597"/>
                </a:solidFill>
                <a:latin typeface="Arial" panose="020B0604020202020204" pitchFamily="34" charset="0"/>
                <a:cs typeface="Arial" panose="020B0604020202020204" pitchFamily="34" charset="0"/>
              </a:rPr>
              <a:t> </a:t>
            </a:r>
            <a:r>
              <a:rPr lang="ru-RU" i="1" dirty="0" err="1">
                <a:solidFill>
                  <a:srgbClr val="2F5597"/>
                </a:solidFill>
                <a:latin typeface="Arial" panose="020B0604020202020204" pitchFamily="34" charset="0"/>
                <a:cs typeface="Arial" panose="020B0604020202020204" pitchFamily="34" charset="0"/>
              </a:rPr>
              <a:t>бәйрәм</a:t>
            </a:r>
            <a:r>
              <a:rPr lang="ru-RU" i="1" dirty="0">
                <a:solidFill>
                  <a:srgbClr val="2F5597"/>
                </a:solidFill>
                <a:latin typeface="Arial" panose="020B0604020202020204" pitchFamily="34" charset="0"/>
                <a:cs typeface="Arial" panose="020B0604020202020204" pitchFamily="34" charset="0"/>
              </a:rPr>
              <a:t> </a:t>
            </a:r>
            <a:r>
              <a:rPr lang="ru-RU" i="1" dirty="0" err="1">
                <a:solidFill>
                  <a:srgbClr val="2F5597"/>
                </a:solidFill>
                <a:latin typeface="Arial" panose="020B0604020202020204" pitchFamily="34" charset="0"/>
                <a:cs typeface="Arial" panose="020B0604020202020204" pitchFamily="34" charset="0"/>
              </a:rPr>
              <a:t>итү</a:t>
            </a:r>
            <a:r>
              <a:rPr lang="ru-RU" i="1" dirty="0">
                <a:solidFill>
                  <a:srgbClr val="2F5597"/>
                </a:solidFill>
                <a:latin typeface="Arial" panose="020B0604020202020204" pitchFamily="34" charset="0"/>
                <a:cs typeface="Arial" panose="020B0604020202020204" pitchFamily="34" charset="0"/>
              </a:rPr>
              <a:t> </a:t>
            </a:r>
            <a:r>
              <a:rPr lang="ru-RU" i="1" dirty="0" err="1">
                <a:solidFill>
                  <a:srgbClr val="2F5597"/>
                </a:solidFill>
                <a:latin typeface="Arial" panose="020B0604020202020204" pitchFamily="34" charset="0"/>
                <a:cs typeface="Arial" panose="020B0604020202020204" pitchFamily="34" charset="0"/>
              </a:rPr>
              <a:t>турындагы</a:t>
            </a:r>
            <a:r>
              <a:rPr lang="ru-RU" i="1" dirty="0">
                <a:solidFill>
                  <a:srgbClr val="2F5597"/>
                </a:solidFill>
                <a:latin typeface="Arial" panose="020B0604020202020204" pitchFamily="34" charset="0"/>
                <a:cs typeface="Arial" panose="020B0604020202020204" pitchFamily="34" charset="0"/>
              </a:rPr>
              <a:t> Указы </a:t>
            </a:r>
            <a:r>
              <a:rPr lang="ru-RU" i="1" dirty="0" err="1">
                <a:solidFill>
                  <a:srgbClr val="2F5597"/>
                </a:solidFill>
                <a:latin typeface="Arial" panose="020B0604020202020204" pitchFamily="34" charset="0"/>
                <a:cs typeface="Arial" panose="020B0604020202020204" pitchFamily="34" charset="0"/>
              </a:rPr>
              <a:t>өчен</a:t>
            </a:r>
            <a:r>
              <a:rPr lang="ru-RU" i="1" dirty="0">
                <a:solidFill>
                  <a:srgbClr val="2F5597"/>
                </a:solidFill>
                <a:latin typeface="Arial" panose="020B0604020202020204" pitchFamily="34" charset="0"/>
                <a:cs typeface="Arial" panose="020B0604020202020204" pitchFamily="34" charset="0"/>
              </a:rPr>
              <a:t> </a:t>
            </a:r>
            <a:r>
              <a:rPr lang="ru-RU" i="1" dirty="0" err="1" smtClean="0">
                <a:solidFill>
                  <a:srgbClr val="2F5597"/>
                </a:solidFill>
                <a:latin typeface="Arial" panose="020B0604020202020204" pitchFamily="34" charset="0"/>
                <a:cs typeface="Arial" panose="020B0604020202020204" pitchFamily="34" charset="0"/>
              </a:rPr>
              <a:t>рәхмәтлебез</a:t>
            </a:r>
            <a:r>
              <a:rPr lang="ru-RU" i="1" dirty="0" smtClean="0">
                <a:solidFill>
                  <a:srgbClr val="2F5597"/>
                </a:solidFill>
                <a:latin typeface="Arial" panose="020B0604020202020204" pitchFamily="34" charset="0"/>
                <a:cs typeface="Arial" panose="020B0604020202020204" pitchFamily="34" charset="0"/>
              </a:rPr>
              <a:t>.</a:t>
            </a:r>
            <a:r>
              <a:rPr lang="ru-RU" i="1" dirty="0" smtClean="0">
                <a:solidFill>
                  <a:srgbClr val="2F5597"/>
                </a:solidFill>
                <a:latin typeface="Arial" panose="020B0604020202020204" pitchFamily="34" charset="0"/>
                <a:ea typeface="Times New Roman" panose="02020603050405020304" pitchFamily="18" charset="0"/>
                <a:cs typeface="Arial" panose="020B0604020202020204" pitchFamily="34" charset="0"/>
              </a:rPr>
              <a:t>»</a:t>
            </a:r>
            <a:endParaRPr lang="ru-RU" i="1" dirty="0">
              <a:solidFill>
                <a:srgbClr val="2F5597"/>
              </a:solidFill>
              <a:latin typeface="Arial" panose="020B0604020202020204" pitchFamily="34" charset="0"/>
              <a:cs typeface="Arial" panose="020B0604020202020204" pitchFamily="34" charset="0"/>
            </a:endParaRPr>
          </a:p>
        </p:txBody>
      </p:sp>
      <p:sp>
        <p:nvSpPr>
          <p:cNvPr id="3" name="Прямоугольник 2"/>
          <p:cNvSpPr/>
          <p:nvPr/>
        </p:nvSpPr>
        <p:spPr>
          <a:xfrm>
            <a:off x="2453053" y="6102944"/>
            <a:ext cx="6462347" cy="523220"/>
          </a:xfrm>
          <a:prstGeom prst="rect">
            <a:avLst/>
          </a:prstGeom>
        </p:spPr>
        <p:txBody>
          <a:bodyPr wrap="square">
            <a:spAutoFit/>
          </a:bodyPr>
          <a:lstStyle/>
          <a:p>
            <a:pPr algn="r"/>
            <a:r>
              <a:rPr lang="ru-RU" sz="16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Татарстан </a:t>
            </a:r>
            <a:r>
              <a:rPr lang="ru-RU" sz="1600" dirty="0" err="1">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Республикасы</a:t>
            </a:r>
            <a:r>
              <a:rPr lang="ru-RU" sz="16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 Президенты Р. Н. </a:t>
            </a:r>
            <a:r>
              <a:rPr lang="ru-RU" sz="1600" dirty="0" err="1">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Миңнеханов</a:t>
            </a:r>
            <a:r>
              <a:rPr lang="ru-RU" sz="16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  </a:t>
            </a:r>
            <a:endParaRPr lang="ru-RU" sz="1600" dirty="0" smtClean="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endParaRPr>
          </a:p>
          <a:p>
            <a:pPr algn="r"/>
            <a:r>
              <a:rPr lang="ru-RU" sz="1200" dirty="0" smtClean="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Татарстан </a:t>
            </a:r>
            <a:r>
              <a:rPr lang="ru-RU" sz="1200" dirty="0" err="1">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Республикасы</a:t>
            </a:r>
            <a:r>
              <a:rPr lang="ru-RU" sz="12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 Дәүләт </a:t>
            </a:r>
            <a:r>
              <a:rPr lang="ru-RU" sz="1200" dirty="0" err="1">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Советына</a:t>
            </a:r>
            <a:r>
              <a:rPr lang="ru-RU" sz="12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 </a:t>
            </a:r>
            <a:r>
              <a:rPr lang="ru-RU" sz="1200" dirty="0" err="1">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юлламасыннан</a:t>
            </a:r>
            <a:endParaRPr lang="ru-RU" sz="12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24737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247" y="5629931"/>
            <a:ext cx="1222610" cy="1228069"/>
          </a:xfrm>
          <a:prstGeom prst="rect">
            <a:avLst/>
          </a:prstGeom>
        </p:spPr>
      </p:pic>
      <p:sp>
        <p:nvSpPr>
          <p:cNvPr id="4" name="Заголовок 3"/>
          <p:cNvSpPr>
            <a:spLocks noGrp="1"/>
          </p:cNvSpPr>
          <p:nvPr>
            <p:ph type="title" idx="4294967295"/>
          </p:nvPr>
        </p:nvSpPr>
        <p:spPr>
          <a:xfrm>
            <a:off x="1562075" y="1403654"/>
            <a:ext cx="9368043" cy="762399"/>
          </a:xfrm>
          <a:solidFill>
            <a:schemeClr val="bg1"/>
          </a:solidFill>
        </p:spPr>
        <p:txBody>
          <a:bodyPr>
            <a:noAutofit/>
          </a:bodyPr>
          <a:lstStyle/>
          <a:p>
            <a:pPr algn="ctr">
              <a:lnSpc>
                <a:spcPts val="2400"/>
              </a:lnSpc>
            </a:pPr>
            <a:r>
              <a:rPr lang="ru-RU" sz="1800" spc="100" dirty="0" smtClean="0">
                <a:latin typeface="Arial" panose="020B0604020202020204" pitchFamily="34" charset="0"/>
                <a:cs typeface="Arial" panose="020B0604020202020204" pitchFamily="34" charset="0"/>
              </a:rPr>
              <a:t>Министерство труда, занятости и социальной защиты </a:t>
            </a:r>
            <a:br>
              <a:rPr lang="ru-RU" sz="1800" spc="100" dirty="0" smtClean="0">
                <a:latin typeface="Arial" panose="020B0604020202020204" pitchFamily="34" charset="0"/>
                <a:cs typeface="Arial" panose="020B0604020202020204" pitchFamily="34" charset="0"/>
              </a:rPr>
            </a:br>
            <a:r>
              <a:rPr lang="ru-RU" sz="1800" spc="100" dirty="0" smtClean="0">
                <a:latin typeface="Arial" panose="020B0604020202020204" pitchFamily="34" charset="0"/>
                <a:cs typeface="Arial" panose="020B0604020202020204" pitchFamily="34" charset="0"/>
              </a:rPr>
              <a:t>Республики Татарстан</a:t>
            </a:r>
            <a:endParaRPr lang="ru-RU" sz="1800" spc="100" dirty="0">
              <a:latin typeface="Arial" panose="020B0604020202020204" pitchFamily="34" charset="0"/>
              <a:cs typeface="Arial" panose="020B0604020202020204" pitchFamily="34" charset="0"/>
            </a:endParaRPr>
          </a:p>
        </p:txBody>
      </p:sp>
      <p:sp>
        <p:nvSpPr>
          <p:cNvPr id="3" name="Скругленный прямоугольник 2"/>
          <p:cNvSpPr/>
          <p:nvPr/>
        </p:nvSpPr>
        <p:spPr>
          <a:xfrm>
            <a:off x="3858325" y="3030179"/>
            <a:ext cx="2094806" cy="46582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smtClean="0">
                <a:solidFill>
                  <a:schemeClr val="accent6">
                    <a:lumMod val="50000"/>
                  </a:schemeClr>
                </a:solidFill>
                <a:latin typeface="Arial" panose="020B0604020202020204" pitchFamily="34" charset="0"/>
                <a:cs typeface="Arial" panose="020B0604020202020204" pitchFamily="34" charset="0"/>
              </a:rPr>
              <a:t>Центры занятости </a:t>
            </a:r>
            <a:r>
              <a:rPr lang="ru-RU" sz="1100" b="1" dirty="0" smtClean="0">
                <a:solidFill>
                  <a:schemeClr val="accent6">
                    <a:lumMod val="50000"/>
                  </a:schemeClr>
                </a:solidFill>
                <a:latin typeface="Arial" panose="020B0604020202020204" pitchFamily="34" charset="0"/>
                <a:cs typeface="Arial" panose="020B0604020202020204" pitchFamily="34" charset="0"/>
              </a:rPr>
              <a:t>53 шт.</a:t>
            </a:r>
            <a:r>
              <a:rPr lang="ru-RU" sz="1100" dirty="0" smtClean="0">
                <a:solidFill>
                  <a:schemeClr val="accent6">
                    <a:lumMod val="50000"/>
                  </a:schemeClr>
                </a:solidFill>
                <a:latin typeface="Arial" panose="020B0604020202020204" pitchFamily="34" charset="0"/>
                <a:cs typeface="Arial" panose="020B0604020202020204" pitchFamily="34" charset="0"/>
              </a:rPr>
              <a:t> </a:t>
            </a:r>
            <a:endParaRPr lang="ru-RU" sz="1100" dirty="0">
              <a:solidFill>
                <a:schemeClr val="accent6">
                  <a:lumMod val="50000"/>
                </a:schemeClr>
              </a:solidFill>
              <a:latin typeface="Arial" panose="020B0604020202020204" pitchFamily="34" charset="0"/>
              <a:cs typeface="Arial" panose="020B0604020202020204" pitchFamily="34" charset="0"/>
            </a:endParaRPr>
          </a:p>
        </p:txBody>
      </p:sp>
      <p:sp>
        <p:nvSpPr>
          <p:cNvPr id="7" name="Скругленный прямоугольник 6"/>
          <p:cNvSpPr/>
          <p:nvPr/>
        </p:nvSpPr>
        <p:spPr>
          <a:xfrm>
            <a:off x="6095369" y="2544852"/>
            <a:ext cx="2094810" cy="45018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smtClean="0">
                <a:solidFill>
                  <a:schemeClr val="accent6">
                    <a:lumMod val="50000"/>
                  </a:schemeClr>
                </a:solidFill>
                <a:latin typeface="Arial" panose="020B0604020202020204" pitchFamily="34" charset="0"/>
                <a:cs typeface="Arial" panose="020B0604020202020204" pitchFamily="34" charset="0"/>
              </a:rPr>
              <a:t>Соц. </a:t>
            </a:r>
            <a:r>
              <a:rPr lang="ru-RU" sz="1100" dirty="0">
                <a:solidFill>
                  <a:schemeClr val="accent6">
                    <a:lumMod val="50000"/>
                  </a:schemeClr>
                </a:solidFill>
                <a:latin typeface="Arial" panose="020B0604020202020204" pitchFamily="34" charset="0"/>
                <a:cs typeface="Arial" panose="020B0604020202020204" pitchFamily="34" charset="0"/>
              </a:rPr>
              <a:t>приюты для детей и подростков </a:t>
            </a:r>
            <a:r>
              <a:rPr lang="ru-RU" sz="1100" b="1" dirty="0" smtClean="0">
                <a:solidFill>
                  <a:schemeClr val="accent6">
                    <a:lumMod val="50000"/>
                  </a:schemeClr>
                </a:solidFill>
                <a:latin typeface="Arial" panose="020B0604020202020204" pitchFamily="34" charset="0"/>
                <a:cs typeface="Arial" panose="020B0604020202020204" pitchFamily="34" charset="0"/>
              </a:rPr>
              <a:t>17 шт.</a:t>
            </a:r>
            <a:endParaRPr lang="ru-RU" sz="1100" b="1" dirty="0">
              <a:solidFill>
                <a:schemeClr val="accent6">
                  <a:lumMod val="50000"/>
                </a:schemeClr>
              </a:solidFill>
              <a:latin typeface="Arial" panose="020B0604020202020204" pitchFamily="34" charset="0"/>
              <a:cs typeface="Arial" panose="020B0604020202020204" pitchFamily="34" charset="0"/>
            </a:endParaRPr>
          </a:p>
        </p:txBody>
      </p:sp>
      <p:sp>
        <p:nvSpPr>
          <p:cNvPr id="9" name="Скругленный прямоугольник 8"/>
          <p:cNvSpPr/>
          <p:nvPr/>
        </p:nvSpPr>
        <p:spPr>
          <a:xfrm>
            <a:off x="8519212" y="4461253"/>
            <a:ext cx="2298185" cy="61514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smtClean="0">
                <a:solidFill>
                  <a:srgbClr val="FF0000"/>
                </a:solidFill>
                <a:latin typeface="Arial" panose="020B0604020202020204" pitchFamily="34" charset="0"/>
                <a:cs typeface="Arial" panose="020B0604020202020204" pitchFamily="34" charset="0"/>
              </a:rPr>
              <a:t>Республиканский центр соц. реабилитации слепых и слабовидящих</a:t>
            </a:r>
            <a:endParaRPr lang="ru-RU" sz="1100" dirty="0">
              <a:solidFill>
                <a:srgbClr val="FF0000"/>
              </a:solidFill>
              <a:latin typeface="Arial" panose="020B0604020202020204" pitchFamily="34" charset="0"/>
              <a:cs typeface="Arial" panose="020B0604020202020204" pitchFamily="34" charset="0"/>
            </a:endParaRPr>
          </a:p>
        </p:txBody>
      </p:sp>
      <p:sp>
        <p:nvSpPr>
          <p:cNvPr id="10" name="Скругленный прямоугольник 9"/>
          <p:cNvSpPr/>
          <p:nvPr/>
        </p:nvSpPr>
        <p:spPr>
          <a:xfrm>
            <a:off x="3848165" y="2528176"/>
            <a:ext cx="2104968" cy="46685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smtClean="0">
                <a:solidFill>
                  <a:schemeClr val="accent6">
                    <a:lumMod val="50000"/>
                  </a:schemeClr>
                </a:solidFill>
                <a:latin typeface="Arial" panose="020B0604020202020204" pitchFamily="34" charset="0"/>
                <a:cs typeface="Arial" panose="020B0604020202020204" pitchFamily="34" charset="0"/>
              </a:rPr>
              <a:t>Территориальные органы министерства </a:t>
            </a:r>
            <a:r>
              <a:rPr lang="ru-RU" sz="1100" b="1" dirty="0" smtClean="0">
                <a:solidFill>
                  <a:schemeClr val="accent6">
                    <a:lumMod val="50000"/>
                  </a:schemeClr>
                </a:solidFill>
                <a:latin typeface="Arial" panose="020B0604020202020204" pitchFamily="34" charset="0"/>
                <a:cs typeface="Arial" panose="020B0604020202020204" pitchFamily="34" charset="0"/>
              </a:rPr>
              <a:t>49 шт.</a:t>
            </a:r>
            <a:endParaRPr lang="ru-RU" sz="1100" b="1" dirty="0">
              <a:solidFill>
                <a:schemeClr val="accent6">
                  <a:lumMod val="50000"/>
                </a:schemeClr>
              </a:solidFill>
              <a:latin typeface="Arial" panose="020B0604020202020204" pitchFamily="34" charset="0"/>
              <a:cs typeface="Arial" panose="020B0604020202020204" pitchFamily="34" charset="0"/>
            </a:endParaRPr>
          </a:p>
        </p:txBody>
      </p:sp>
      <p:sp>
        <p:nvSpPr>
          <p:cNvPr id="11" name="Скругленный прямоугольник 10"/>
          <p:cNvSpPr/>
          <p:nvPr/>
        </p:nvSpPr>
        <p:spPr>
          <a:xfrm>
            <a:off x="8519214" y="3223259"/>
            <a:ext cx="2298185" cy="52739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smtClean="0">
                <a:solidFill>
                  <a:srgbClr val="FF0000"/>
                </a:solidFill>
                <a:latin typeface="Arial" panose="020B0604020202020204" pitchFamily="34" charset="0"/>
                <a:cs typeface="Arial" panose="020B0604020202020204" pitchFamily="34" charset="0"/>
              </a:rPr>
              <a:t>Республиканский ресурсный центр в Казани</a:t>
            </a:r>
            <a:endParaRPr lang="ru-RU" sz="1100" dirty="0">
              <a:solidFill>
                <a:srgbClr val="FF0000"/>
              </a:solidFill>
              <a:latin typeface="Arial" panose="020B0604020202020204" pitchFamily="34" charset="0"/>
              <a:cs typeface="Arial" panose="020B0604020202020204" pitchFamily="34" charset="0"/>
            </a:endParaRPr>
          </a:p>
        </p:txBody>
      </p:sp>
      <p:sp>
        <p:nvSpPr>
          <p:cNvPr id="12" name="Скругленный прямоугольник 11"/>
          <p:cNvSpPr/>
          <p:nvPr/>
        </p:nvSpPr>
        <p:spPr>
          <a:xfrm>
            <a:off x="8519213" y="3815880"/>
            <a:ext cx="2298185" cy="58014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smtClean="0">
                <a:solidFill>
                  <a:srgbClr val="FF0000"/>
                </a:solidFill>
                <a:latin typeface="Arial" panose="020B0604020202020204" pitchFamily="34" charset="0"/>
                <a:cs typeface="Arial" panose="020B0604020202020204" pitchFamily="34" charset="0"/>
              </a:rPr>
              <a:t>Республиканский центр мат помощи в Казани</a:t>
            </a:r>
            <a:endParaRPr lang="ru-RU" sz="1100" dirty="0">
              <a:solidFill>
                <a:srgbClr val="FF0000"/>
              </a:solidFill>
              <a:latin typeface="Arial" panose="020B0604020202020204" pitchFamily="34" charset="0"/>
              <a:cs typeface="Arial" panose="020B0604020202020204" pitchFamily="34" charset="0"/>
            </a:endParaRPr>
          </a:p>
        </p:txBody>
      </p:sp>
      <p:sp>
        <p:nvSpPr>
          <p:cNvPr id="13" name="Скругленный прямоугольник 12"/>
          <p:cNvSpPr/>
          <p:nvPr/>
        </p:nvSpPr>
        <p:spPr>
          <a:xfrm>
            <a:off x="3848164" y="3525057"/>
            <a:ext cx="2104967" cy="58581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solidFill>
                  <a:schemeClr val="accent6">
                    <a:lumMod val="50000"/>
                  </a:schemeClr>
                </a:solidFill>
                <a:latin typeface="Arial" panose="020B0604020202020204" pitchFamily="34" charset="0"/>
                <a:cs typeface="Arial" panose="020B0604020202020204" pitchFamily="34" charset="0"/>
              </a:rPr>
              <a:t>Дома-интернаты для престарелых и </a:t>
            </a:r>
            <a:r>
              <a:rPr lang="ru-RU" sz="1100" dirty="0" smtClean="0">
                <a:solidFill>
                  <a:schemeClr val="accent6">
                    <a:lumMod val="50000"/>
                  </a:schemeClr>
                </a:solidFill>
                <a:latin typeface="Arial" panose="020B0604020202020204" pitchFamily="34" charset="0"/>
                <a:cs typeface="Arial" panose="020B0604020202020204" pitchFamily="34" charset="0"/>
              </a:rPr>
              <a:t>инвалидов </a:t>
            </a:r>
            <a:r>
              <a:rPr lang="ru-RU" sz="1100" b="1" dirty="0" smtClean="0">
                <a:solidFill>
                  <a:schemeClr val="accent6">
                    <a:lumMod val="50000"/>
                  </a:schemeClr>
                </a:solidFill>
                <a:latin typeface="Arial" panose="020B0604020202020204" pitchFamily="34" charset="0"/>
                <a:cs typeface="Arial" panose="020B0604020202020204" pitchFamily="34" charset="0"/>
              </a:rPr>
              <a:t>26 шт.</a:t>
            </a:r>
            <a:endParaRPr lang="ru-RU" sz="1100" b="1" dirty="0">
              <a:solidFill>
                <a:schemeClr val="accent6">
                  <a:lumMod val="50000"/>
                </a:schemeClr>
              </a:solidFill>
              <a:latin typeface="Arial" panose="020B0604020202020204" pitchFamily="34" charset="0"/>
              <a:cs typeface="Arial" panose="020B0604020202020204" pitchFamily="34" charset="0"/>
            </a:endParaRPr>
          </a:p>
        </p:txBody>
      </p:sp>
      <p:sp>
        <p:nvSpPr>
          <p:cNvPr id="14" name="Скругленный прямоугольник 13"/>
          <p:cNvSpPr/>
          <p:nvPr/>
        </p:nvSpPr>
        <p:spPr>
          <a:xfrm>
            <a:off x="8519213" y="2544853"/>
            <a:ext cx="2303964" cy="61791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smtClean="0">
                <a:solidFill>
                  <a:srgbClr val="FF0000"/>
                </a:solidFill>
                <a:latin typeface="Arial" panose="020B0604020202020204" pitchFamily="34" charset="0"/>
                <a:cs typeface="Arial" panose="020B0604020202020204" pitchFamily="34" charset="0"/>
              </a:rPr>
              <a:t>Детские дома-интернаты для умственно отсталых детей - </a:t>
            </a:r>
            <a:r>
              <a:rPr lang="ru-RU" sz="1100" b="1" dirty="0" smtClean="0">
                <a:solidFill>
                  <a:srgbClr val="FF0000"/>
                </a:solidFill>
                <a:latin typeface="Arial" panose="020B0604020202020204" pitchFamily="34" charset="0"/>
                <a:cs typeface="Arial" panose="020B0604020202020204" pitchFamily="34" charset="0"/>
              </a:rPr>
              <a:t>2 шт.</a:t>
            </a:r>
            <a:endParaRPr lang="ru-RU" sz="1100" b="1" dirty="0">
              <a:solidFill>
                <a:srgbClr val="FF0000"/>
              </a:solidFill>
              <a:latin typeface="Arial" panose="020B0604020202020204" pitchFamily="34" charset="0"/>
              <a:cs typeface="Arial" panose="020B0604020202020204" pitchFamily="34" charset="0"/>
            </a:endParaRPr>
          </a:p>
        </p:txBody>
      </p:sp>
      <p:sp>
        <p:nvSpPr>
          <p:cNvPr id="15" name="Скругленный прямоугольник 14"/>
          <p:cNvSpPr/>
          <p:nvPr/>
        </p:nvSpPr>
        <p:spPr>
          <a:xfrm>
            <a:off x="3848164" y="4143347"/>
            <a:ext cx="2104967" cy="5420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solidFill>
                  <a:schemeClr val="accent6">
                    <a:lumMod val="50000"/>
                  </a:schemeClr>
                </a:solidFill>
                <a:latin typeface="Arial" panose="020B0604020202020204" pitchFamily="34" charset="0"/>
                <a:cs typeface="Arial" panose="020B0604020202020204" pitchFamily="34" charset="0"/>
              </a:rPr>
              <a:t>Психоневрологические интернаты  </a:t>
            </a:r>
            <a:r>
              <a:rPr lang="ru-RU" sz="1100" b="1" dirty="0" smtClean="0">
                <a:solidFill>
                  <a:schemeClr val="accent6">
                    <a:lumMod val="50000"/>
                  </a:schemeClr>
                </a:solidFill>
                <a:latin typeface="Arial" panose="020B0604020202020204" pitchFamily="34" charset="0"/>
                <a:cs typeface="Arial" panose="020B0604020202020204" pitchFamily="34" charset="0"/>
              </a:rPr>
              <a:t>6 шт.</a:t>
            </a:r>
            <a:endParaRPr lang="ru-RU" sz="1100" b="1" dirty="0">
              <a:solidFill>
                <a:schemeClr val="accent6">
                  <a:lumMod val="50000"/>
                </a:schemeClr>
              </a:solidFill>
              <a:latin typeface="Arial" panose="020B0604020202020204" pitchFamily="34" charset="0"/>
              <a:cs typeface="Arial" panose="020B0604020202020204" pitchFamily="34" charset="0"/>
            </a:endParaRPr>
          </a:p>
        </p:txBody>
      </p:sp>
      <p:sp>
        <p:nvSpPr>
          <p:cNvPr id="16" name="Скругленный прямоугольник 15"/>
          <p:cNvSpPr/>
          <p:nvPr/>
        </p:nvSpPr>
        <p:spPr>
          <a:xfrm>
            <a:off x="6095369" y="4441961"/>
            <a:ext cx="2094809" cy="95666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smtClean="0">
                <a:solidFill>
                  <a:schemeClr val="accent6">
                    <a:lumMod val="50000"/>
                  </a:schemeClr>
                </a:solidFill>
                <a:latin typeface="Arial" panose="020B0604020202020204" pitchFamily="34" charset="0"/>
                <a:cs typeface="Arial" panose="020B0604020202020204" pitchFamily="34" charset="0"/>
              </a:rPr>
              <a:t>Реабилитационные центры для детей и подростков с ограниченными возможностями </a:t>
            </a:r>
            <a:r>
              <a:rPr lang="ru-RU" sz="1100" b="1" dirty="0" smtClean="0">
                <a:solidFill>
                  <a:schemeClr val="accent6">
                    <a:lumMod val="50000"/>
                  </a:schemeClr>
                </a:solidFill>
                <a:latin typeface="Arial" panose="020B0604020202020204" pitchFamily="34" charset="0"/>
                <a:cs typeface="Arial" panose="020B0604020202020204" pitchFamily="34" charset="0"/>
              </a:rPr>
              <a:t>13 шт.</a:t>
            </a:r>
            <a:endParaRPr lang="ru-RU" sz="1100" b="1" dirty="0">
              <a:solidFill>
                <a:schemeClr val="accent6">
                  <a:lumMod val="50000"/>
                </a:schemeClr>
              </a:solidFill>
              <a:latin typeface="Arial" panose="020B0604020202020204" pitchFamily="34" charset="0"/>
              <a:cs typeface="Arial" panose="020B0604020202020204" pitchFamily="34" charset="0"/>
            </a:endParaRPr>
          </a:p>
        </p:txBody>
      </p:sp>
      <p:sp>
        <p:nvSpPr>
          <p:cNvPr id="17" name="Скругленный прямоугольник 16"/>
          <p:cNvSpPr/>
          <p:nvPr/>
        </p:nvSpPr>
        <p:spPr>
          <a:xfrm>
            <a:off x="6095369" y="3040973"/>
            <a:ext cx="2094809" cy="38500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smtClean="0">
                <a:solidFill>
                  <a:schemeClr val="accent6">
                    <a:lumMod val="50000"/>
                  </a:schemeClr>
                </a:solidFill>
                <a:latin typeface="Arial" panose="020B0604020202020204" pitchFamily="34" charset="0"/>
                <a:cs typeface="Arial" panose="020B0604020202020204" pitchFamily="34" charset="0"/>
              </a:rPr>
              <a:t>Центры реабилитации инвалидов </a:t>
            </a:r>
            <a:r>
              <a:rPr lang="ru-RU" sz="1100" b="1" dirty="0" smtClean="0">
                <a:solidFill>
                  <a:schemeClr val="accent6">
                    <a:lumMod val="50000"/>
                  </a:schemeClr>
                </a:solidFill>
                <a:latin typeface="Arial" panose="020B0604020202020204" pitchFamily="34" charset="0"/>
                <a:cs typeface="Arial" panose="020B0604020202020204" pitchFamily="34" charset="0"/>
              </a:rPr>
              <a:t>6 шт.</a:t>
            </a:r>
            <a:endParaRPr lang="ru-RU" sz="1100" b="1" dirty="0">
              <a:solidFill>
                <a:schemeClr val="accent6">
                  <a:lumMod val="50000"/>
                </a:schemeClr>
              </a:solidFill>
              <a:latin typeface="Arial" panose="020B0604020202020204" pitchFamily="34" charset="0"/>
              <a:cs typeface="Arial" panose="020B0604020202020204" pitchFamily="34" charset="0"/>
            </a:endParaRPr>
          </a:p>
        </p:txBody>
      </p:sp>
      <p:sp>
        <p:nvSpPr>
          <p:cNvPr id="18" name="Скругленный прямоугольник 17"/>
          <p:cNvSpPr/>
          <p:nvPr/>
        </p:nvSpPr>
        <p:spPr>
          <a:xfrm>
            <a:off x="6111449" y="5466517"/>
            <a:ext cx="2094809" cy="61177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smtClean="0">
                <a:solidFill>
                  <a:schemeClr val="accent6">
                    <a:lumMod val="50000"/>
                  </a:schemeClr>
                </a:solidFill>
                <a:latin typeface="Arial" panose="020B0604020202020204" pitchFamily="34" charset="0"/>
                <a:cs typeface="Arial" panose="020B0604020202020204" pitchFamily="34" charset="0"/>
              </a:rPr>
              <a:t>Комплексные центры соц. обслуживания населения </a:t>
            </a:r>
            <a:r>
              <a:rPr lang="ru-RU" sz="1100" b="1" dirty="0" smtClean="0">
                <a:solidFill>
                  <a:schemeClr val="accent6">
                    <a:lumMod val="50000"/>
                  </a:schemeClr>
                </a:solidFill>
                <a:latin typeface="Arial" panose="020B0604020202020204" pitchFamily="34" charset="0"/>
                <a:cs typeface="Arial" panose="020B0604020202020204" pitchFamily="34" charset="0"/>
              </a:rPr>
              <a:t>45 шт.</a:t>
            </a:r>
            <a:endParaRPr lang="ru-RU" sz="1100" b="1" dirty="0">
              <a:solidFill>
                <a:schemeClr val="accent6">
                  <a:lumMod val="50000"/>
                </a:schemeClr>
              </a:solidFill>
              <a:latin typeface="Arial" panose="020B0604020202020204" pitchFamily="34" charset="0"/>
              <a:cs typeface="Arial" panose="020B0604020202020204" pitchFamily="34" charset="0"/>
            </a:endParaRPr>
          </a:p>
        </p:txBody>
      </p:sp>
      <p:sp>
        <p:nvSpPr>
          <p:cNvPr id="19" name="Скругленный прямоугольник 18"/>
          <p:cNvSpPr/>
          <p:nvPr/>
        </p:nvSpPr>
        <p:spPr>
          <a:xfrm>
            <a:off x="6095369" y="3471919"/>
            <a:ext cx="2094809" cy="92410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smtClean="0">
                <a:solidFill>
                  <a:schemeClr val="accent6">
                    <a:lumMod val="50000"/>
                  </a:schemeClr>
                </a:solidFill>
                <a:latin typeface="Arial" panose="020B0604020202020204" pitchFamily="34" charset="0"/>
                <a:cs typeface="Arial" panose="020B0604020202020204" pitchFamily="34" charset="0"/>
              </a:rPr>
              <a:t>Центры соц. адаптации для лиц без определенного места жительства и занятий </a:t>
            </a:r>
          </a:p>
          <a:p>
            <a:pPr algn="ctr"/>
            <a:r>
              <a:rPr lang="ru-RU" sz="1100" b="1" dirty="0" smtClean="0">
                <a:solidFill>
                  <a:schemeClr val="accent6">
                    <a:lumMod val="50000"/>
                  </a:schemeClr>
                </a:solidFill>
                <a:latin typeface="Arial" panose="020B0604020202020204" pitchFamily="34" charset="0"/>
                <a:cs typeface="Arial" panose="020B0604020202020204" pitchFamily="34" charset="0"/>
              </a:rPr>
              <a:t>3 шт.</a:t>
            </a:r>
            <a:endParaRPr lang="ru-RU" sz="1100" b="1" dirty="0">
              <a:solidFill>
                <a:schemeClr val="accent6">
                  <a:lumMod val="50000"/>
                </a:schemeClr>
              </a:solidFill>
              <a:latin typeface="Arial" panose="020B0604020202020204" pitchFamily="34" charset="0"/>
              <a:cs typeface="Arial" panose="020B0604020202020204" pitchFamily="34" charset="0"/>
            </a:endParaRPr>
          </a:p>
        </p:txBody>
      </p:sp>
      <p:sp>
        <p:nvSpPr>
          <p:cNvPr id="20" name="Скругленный прямоугольник 19"/>
          <p:cNvSpPr/>
          <p:nvPr/>
        </p:nvSpPr>
        <p:spPr>
          <a:xfrm>
            <a:off x="3858324" y="4734506"/>
            <a:ext cx="2094807" cy="79554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smtClean="0">
                <a:solidFill>
                  <a:schemeClr val="accent6">
                    <a:lumMod val="50000"/>
                  </a:schemeClr>
                </a:solidFill>
                <a:latin typeface="Arial" panose="020B0604020202020204" pitchFamily="34" charset="0"/>
                <a:cs typeface="Arial" panose="020B0604020202020204" pitchFamily="34" charset="0"/>
              </a:rPr>
              <a:t>Территориальный центр социальной. помощи семье и детям «Веста» в Нижнекамском районе</a:t>
            </a:r>
            <a:endParaRPr lang="ru-RU" sz="1100" dirty="0">
              <a:solidFill>
                <a:schemeClr val="accent6">
                  <a:lumMod val="50000"/>
                </a:schemeClr>
              </a:solidFill>
              <a:latin typeface="Arial" panose="020B0604020202020204" pitchFamily="34" charset="0"/>
              <a:cs typeface="Arial" panose="020B0604020202020204" pitchFamily="34" charset="0"/>
            </a:endParaRPr>
          </a:p>
        </p:txBody>
      </p:sp>
      <p:sp>
        <p:nvSpPr>
          <p:cNvPr id="43" name="Скругленный прямоугольник 42"/>
          <p:cNvSpPr/>
          <p:nvPr/>
        </p:nvSpPr>
        <p:spPr>
          <a:xfrm>
            <a:off x="8519212" y="5141626"/>
            <a:ext cx="2493281" cy="1359241"/>
          </a:xfrm>
          <a:prstGeom prst="roundRect">
            <a:avLst>
              <a:gd name="adj" fmla="val 6882"/>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ru-RU" sz="1200" dirty="0" smtClean="0">
                <a:solidFill>
                  <a:schemeClr val="bg1"/>
                </a:solidFill>
                <a:latin typeface="Arial" panose="020B0604020202020204" pitchFamily="34" charset="0"/>
                <a:cs typeface="Arial" panose="020B0604020202020204" pitchFamily="34" charset="0"/>
              </a:rPr>
              <a:t>Личные дела получателей ГУ:</a:t>
            </a:r>
          </a:p>
          <a:p>
            <a:pPr algn="ctr"/>
            <a:r>
              <a:rPr lang="ru-RU" sz="1200" dirty="0" smtClean="0">
                <a:solidFill>
                  <a:schemeClr val="bg1"/>
                </a:solidFill>
                <a:latin typeface="Arial" panose="020B0604020202020204" pitchFamily="34" charset="0"/>
                <a:cs typeface="Arial" panose="020B0604020202020204" pitchFamily="34" charset="0"/>
              </a:rPr>
              <a:t>2016 – 19 тыс. дел</a:t>
            </a:r>
          </a:p>
          <a:p>
            <a:pPr algn="ctr"/>
            <a:r>
              <a:rPr lang="ru-RU" sz="1200" dirty="0" smtClean="0">
                <a:solidFill>
                  <a:schemeClr val="bg1"/>
                </a:solidFill>
                <a:latin typeface="Arial" panose="020B0604020202020204" pitchFamily="34" charset="0"/>
                <a:cs typeface="Arial" panose="020B0604020202020204" pitchFamily="34" charset="0"/>
              </a:rPr>
              <a:t>2017 – 18 тыс. дел</a:t>
            </a:r>
          </a:p>
          <a:p>
            <a:pPr algn="ctr"/>
            <a:r>
              <a:rPr lang="ru-RU" sz="1200" dirty="0" smtClean="0">
                <a:solidFill>
                  <a:schemeClr val="bg1"/>
                </a:solidFill>
                <a:latin typeface="Arial" panose="020B0604020202020204" pitchFamily="34" charset="0"/>
                <a:cs typeface="Arial" panose="020B0604020202020204" pitchFamily="34" charset="0"/>
              </a:rPr>
              <a:t>2018 – 16 тыс. дел</a:t>
            </a:r>
          </a:p>
          <a:p>
            <a:pPr algn="ctr"/>
            <a:r>
              <a:rPr lang="ru-RU" sz="1200" dirty="0" smtClean="0">
                <a:solidFill>
                  <a:schemeClr val="bg1"/>
                </a:solidFill>
                <a:latin typeface="Arial" panose="020B0604020202020204" pitchFamily="34" charset="0"/>
                <a:cs typeface="Arial" panose="020B0604020202020204" pitchFamily="34" charset="0"/>
              </a:rPr>
              <a:t>Карточки персонального учета безработных граждан </a:t>
            </a:r>
          </a:p>
          <a:p>
            <a:pPr algn="ctr"/>
            <a:r>
              <a:rPr lang="ru-RU" sz="1200" dirty="0" smtClean="0">
                <a:solidFill>
                  <a:schemeClr val="bg1"/>
                </a:solidFill>
                <a:latin typeface="Arial" panose="020B0604020202020204" pitchFamily="34" charset="0"/>
                <a:cs typeface="Arial" panose="020B0604020202020204" pitchFamily="34" charset="0"/>
              </a:rPr>
              <a:t>674 732  </a:t>
            </a:r>
            <a:endParaRPr lang="ru-RU" sz="1200" dirty="0">
              <a:solidFill>
                <a:schemeClr val="bg1"/>
              </a:solidFill>
              <a:latin typeface="Arial" panose="020B0604020202020204" pitchFamily="34" charset="0"/>
              <a:cs typeface="Arial" panose="020B0604020202020204" pitchFamily="34" charset="0"/>
            </a:endParaRPr>
          </a:p>
        </p:txBody>
      </p:sp>
      <p:sp>
        <p:nvSpPr>
          <p:cNvPr id="5" name="Скругленный прямоугольник 4"/>
          <p:cNvSpPr/>
          <p:nvPr/>
        </p:nvSpPr>
        <p:spPr>
          <a:xfrm>
            <a:off x="1726594" y="2623652"/>
            <a:ext cx="1940973" cy="1395386"/>
          </a:xfrm>
          <a:prstGeom prst="roundRect">
            <a:avLst>
              <a:gd name="adj" fmla="val 5877"/>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chemeClr val="tx1"/>
                </a:solidFill>
                <a:latin typeface="Arial" panose="020B0604020202020204" pitchFamily="34" charset="0"/>
                <a:cs typeface="Arial" panose="020B0604020202020204" pitchFamily="34" charset="0"/>
              </a:rPr>
              <a:t>В </a:t>
            </a:r>
            <a:r>
              <a:rPr lang="ru-RU" sz="1400" dirty="0">
                <a:solidFill>
                  <a:schemeClr val="tx1"/>
                </a:solidFill>
                <a:latin typeface="Arial" panose="020B0604020202020204" pitchFamily="34" charset="0"/>
                <a:cs typeface="Arial" panose="020B0604020202020204" pitchFamily="34" charset="0"/>
              </a:rPr>
              <a:t>архиве </a:t>
            </a:r>
            <a:r>
              <a:rPr lang="ru-RU" sz="1400" dirty="0" smtClean="0">
                <a:solidFill>
                  <a:schemeClr val="tx1"/>
                </a:solidFill>
                <a:latin typeface="Arial" panose="020B0604020202020204" pitchFamily="34" charset="0"/>
                <a:cs typeface="Arial" panose="020B0604020202020204" pitchFamily="34" charset="0"/>
              </a:rPr>
              <a:t>министерства </a:t>
            </a:r>
          </a:p>
          <a:p>
            <a:pPr algn="ctr"/>
            <a:r>
              <a:rPr lang="ru-RU" sz="1400" b="1" dirty="0" smtClean="0">
                <a:solidFill>
                  <a:schemeClr val="tx1"/>
                </a:solidFill>
                <a:latin typeface="Arial" panose="020B0604020202020204" pitchFamily="34" charset="0"/>
                <a:cs typeface="Arial" panose="020B0604020202020204" pitchFamily="34" charset="0"/>
              </a:rPr>
              <a:t>9</a:t>
            </a:r>
            <a:r>
              <a:rPr lang="ru-RU" sz="1400" dirty="0" smtClean="0">
                <a:solidFill>
                  <a:schemeClr val="tx1"/>
                </a:solidFill>
                <a:latin typeface="Arial" panose="020B0604020202020204" pitchFamily="34" charset="0"/>
                <a:cs typeface="Arial" panose="020B0604020202020204" pitchFamily="34" charset="0"/>
              </a:rPr>
              <a:t> архивных фондов:</a:t>
            </a:r>
          </a:p>
          <a:p>
            <a:pPr algn="ctr"/>
            <a:r>
              <a:rPr lang="ru-RU" sz="1400" b="1" dirty="0" smtClean="0">
                <a:solidFill>
                  <a:schemeClr val="tx1"/>
                </a:solidFill>
                <a:latin typeface="Arial" panose="020B0604020202020204" pitchFamily="34" charset="0"/>
                <a:cs typeface="Arial" panose="020B0604020202020204" pitchFamily="34" charset="0"/>
              </a:rPr>
              <a:t>9 </a:t>
            </a:r>
            <a:r>
              <a:rPr lang="ru-RU" sz="1400" b="1" dirty="0">
                <a:solidFill>
                  <a:schemeClr val="tx1"/>
                </a:solidFill>
                <a:latin typeface="Arial" panose="020B0604020202020204" pitchFamily="34" charset="0"/>
                <a:cs typeface="Arial" panose="020B0604020202020204" pitchFamily="34" charset="0"/>
              </a:rPr>
              <a:t>813 </a:t>
            </a:r>
            <a:r>
              <a:rPr lang="ru-RU" sz="1400" dirty="0">
                <a:solidFill>
                  <a:schemeClr val="tx1"/>
                </a:solidFill>
                <a:latin typeface="Arial" panose="020B0604020202020204" pitchFamily="34" charset="0"/>
                <a:cs typeface="Arial" panose="020B0604020202020204" pitchFamily="34" charset="0"/>
              </a:rPr>
              <a:t>единиц </a:t>
            </a:r>
            <a:r>
              <a:rPr lang="ru-RU" sz="1400" dirty="0" smtClean="0">
                <a:solidFill>
                  <a:schemeClr val="tx1"/>
                </a:solidFill>
                <a:latin typeface="Arial" panose="020B0604020202020204" pitchFamily="34" charset="0"/>
                <a:cs typeface="Arial" panose="020B0604020202020204" pitchFamily="34" charset="0"/>
              </a:rPr>
              <a:t>хранения</a:t>
            </a:r>
            <a:endParaRPr lang="ru-RU" sz="1400" dirty="0">
              <a:solidFill>
                <a:schemeClr val="tx1"/>
              </a:solidFill>
              <a:latin typeface="Arial" panose="020B0604020202020204" pitchFamily="34" charset="0"/>
              <a:cs typeface="Arial" panose="020B0604020202020204" pitchFamily="34" charset="0"/>
            </a:endParaRPr>
          </a:p>
        </p:txBody>
      </p:sp>
      <p:sp>
        <p:nvSpPr>
          <p:cNvPr id="24" name="TextBox 23"/>
          <p:cNvSpPr txBox="1"/>
          <p:nvPr/>
        </p:nvSpPr>
        <p:spPr>
          <a:xfrm>
            <a:off x="3842245" y="2114935"/>
            <a:ext cx="4347934" cy="276999"/>
          </a:xfrm>
          <a:prstGeom prst="rect">
            <a:avLst/>
          </a:prstGeom>
          <a:solidFill>
            <a:schemeClr val="accent5">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1200" b="1" dirty="0" smtClean="0">
                <a:solidFill>
                  <a:schemeClr val="accent6">
                    <a:lumMod val="50000"/>
                  </a:schemeClr>
                </a:solidFill>
                <a:latin typeface="Arial" panose="020B0604020202020204" pitchFamily="34" charset="0"/>
                <a:cs typeface="Arial" panose="020B0604020202020204" pitchFamily="34" charset="0"/>
              </a:rPr>
              <a:t>Источники ГБУ «Государственный архив РТ»</a:t>
            </a:r>
          </a:p>
        </p:txBody>
      </p:sp>
      <p:sp>
        <p:nvSpPr>
          <p:cNvPr id="25" name="TextBox 24"/>
          <p:cNvSpPr txBox="1"/>
          <p:nvPr/>
        </p:nvSpPr>
        <p:spPr>
          <a:xfrm>
            <a:off x="8503132" y="2113660"/>
            <a:ext cx="2298185" cy="261610"/>
          </a:xfrm>
          <a:prstGeom prst="rect">
            <a:avLst/>
          </a:prstGeom>
          <a:solidFill>
            <a:schemeClr val="accent4">
              <a:lumMod val="20000"/>
              <a:lumOff val="80000"/>
            </a:schemeClr>
          </a:solidFill>
          <a:ln>
            <a:solidFill>
              <a:srgbClr val="FF0000"/>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1100" b="1" dirty="0" smtClean="0">
                <a:solidFill>
                  <a:srgbClr val="FF0000"/>
                </a:solidFill>
                <a:latin typeface="Arial" panose="020B0604020202020204" pitchFamily="34" charset="0"/>
                <a:cs typeface="Arial" panose="020B0604020202020204" pitchFamily="34" charset="0"/>
              </a:rPr>
              <a:t>Не источники - 5 шт.  </a:t>
            </a:r>
          </a:p>
        </p:txBody>
      </p:sp>
      <p:pic>
        <p:nvPicPr>
          <p:cNvPr id="22" name="Рисунок 2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74525" y="799764"/>
            <a:ext cx="654034" cy="654034"/>
          </a:xfrm>
          <a:prstGeom prst="rect">
            <a:avLst/>
          </a:prstGeom>
        </p:spPr>
      </p:pic>
      <p:sp>
        <p:nvSpPr>
          <p:cNvPr id="23" name="Заголовок 4"/>
          <p:cNvSpPr txBox="1">
            <a:spLocks/>
          </p:cNvSpPr>
          <p:nvPr/>
        </p:nvSpPr>
        <p:spPr>
          <a:xfrm>
            <a:off x="531247" y="-17586"/>
            <a:ext cx="11540591" cy="724345"/>
          </a:xfrm>
          <a:prstGeom prst="rect">
            <a:avLst/>
          </a:prstGeom>
          <a:no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ru-RU" sz="2800" spc="100" dirty="0" smtClean="0">
                <a:solidFill>
                  <a:schemeClr val="accent5">
                    <a:lumMod val="75000"/>
                  </a:schemeClr>
                </a:solidFill>
                <a:latin typeface="Arial Narrow" panose="020B0606020202030204" pitchFamily="34" charset="0"/>
                <a:cs typeface="Arial" panose="020B0604020202020204" pitchFamily="34" charset="0"/>
              </a:rPr>
              <a:t>Организация работы по архивному делу в соответствии с требованиями</a:t>
            </a:r>
            <a:endParaRPr lang="ru-RU" sz="2800" spc="100" dirty="0">
              <a:solidFill>
                <a:schemeClr val="accent5">
                  <a:lumMod val="75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4234410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idx="4294967295"/>
          </p:nvPr>
        </p:nvSpPr>
        <p:spPr>
          <a:xfrm>
            <a:off x="3438963" y="1746600"/>
            <a:ext cx="6123347" cy="860406"/>
          </a:xfrm>
          <a:solidFill>
            <a:schemeClr val="bg1"/>
          </a:solidFill>
        </p:spPr>
        <p:txBody>
          <a:bodyPr>
            <a:noAutofit/>
          </a:bodyPr>
          <a:lstStyle/>
          <a:p>
            <a:pPr algn="ctr">
              <a:lnSpc>
                <a:spcPts val="2400"/>
              </a:lnSpc>
            </a:pPr>
            <a:r>
              <a:rPr lang="ru-RU" sz="1800" spc="100" dirty="0">
                <a:latin typeface="Arial" panose="020B0604020202020204" pitchFamily="34" charset="0"/>
                <a:cs typeface="Arial" panose="020B0604020202020204" pitchFamily="34" charset="0"/>
              </a:rPr>
              <a:t>Министерство лесного хозяйства </a:t>
            </a:r>
            <a:r>
              <a:rPr lang="ru-RU" sz="1800" spc="100" dirty="0" smtClean="0">
                <a:latin typeface="Arial" panose="020B0604020202020204" pitchFamily="34" charset="0"/>
                <a:cs typeface="Arial" panose="020B0604020202020204" pitchFamily="34" charset="0"/>
              </a:rPr>
              <a:t/>
            </a:r>
            <a:br>
              <a:rPr lang="ru-RU" sz="1800" spc="100" dirty="0" smtClean="0">
                <a:latin typeface="Arial" panose="020B0604020202020204" pitchFamily="34" charset="0"/>
                <a:cs typeface="Arial" panose="020B0604020202020204" pitchFamily="34" charset="0"/>
              </a:rPr>
            </a:br>
            <a:r>
              <a:rPr lang="ru-RU" sz="1800" spc="100" dirty="0" smtClean="0">
                <a:latin typeface="Arial" panose="020B0604020202020204" pitchFamily="34" charset="0"/>
                <a:cs typeface="Arial" panose="020B0604020202020204" pitchFamily="34" charset="0"/>
              </a:rPr>
              <a:t>Республики </a:t>
            </a:r>
            <a:r>
              <a:rPr lang="ru-RU" sz="1800" spc="100" dirty="0">
                <a:latin typeface="Arial" panose="020B0604020202020204" pitchFamily="34" charset="0"/>
                <a:cs typeface="Arial" panose="020B0604020202020204" pitchFamily="34" charset="0"/>
              </a:rPr>
              <a:t>Татарстан</a:t>
            </a:r>
          </a:p>
        </p:txBody>
      </p:sp>
      <p:sp>
        <p:nvSpPr>
          <p:cNvPr id="3" name="Скругленный прямоугольник 2"/>
          <p:cNvSpPr/>
          <p:nvPr/>
        </p:nvSpPr>
        <p:spPr>
          <a:xfrm>
            <a:off x="8656936" y="3400080"/>
            <a:ext cx="2185163" cy="61292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100" dirty="0">
                <a:solidFill>
                  <a:srgbClr val="FF0000"/>
                </a:solidFill>
                <a:latin typeface="Arial" panose="020B0604020202020204" pitchFamily="34" charset="0"/>
                <a:cs typeface="Arial" panose="020B0604020202020204" pitchFamily="34" charset="0"/>
              </a:rPr>
              <a:t>ГБОУ СПО «</a:t>
            </a:r>
            <a:r>
              <a:rPr lang="ru-RU" sz="1100" dirty="0" err="1">
                <a:solidFill>
                  <a:srgbClr val="FF0000"/>
                </a:solidFill>
                <a:latin typeface="Arial" panose="020B0604020202020204" pitchFamily="34" charset="0"/>
                <a:cs typeface="Arial" panose="020B0604020202020204" pitchFamily="34" charset="0"/>
              </a:rPr>
              <a:t>Лубянский</a:t>
            </a:r>
            <a:r>
              <a:rPr lang="ru-RU" sz="1100" dirty="0">
                <a:solidFill>
                  <a:srgbClr val="FF0000"/>
                </a:solidFill>
                <a:latin typeface="Arial" panose="020B0604020202020204" pitchFamily="34" charset="0"/>
                <a:cs typeface="Arial" panose="020B0604020202020204" pitchFamily="34" charset="0"/>
              </a:rPr>
              <a:t> лесотехнический колледж»</a:t>
            </a:r>
          </a:p>
        </p:txBody>
      </p:sp>
      <p:sp>
        <p:nvSpPr>
          <p:cNvPr id="10" name="Скругленный прямоугольник 9"/>
          <p:cNvSpPr/>
          <p:nvPr/>
        </p:nvSpPr>
        <p:spPr>
          <a:xfrm>
            <a:off x="3825121" y="3405436"/>
            <a:ext cx="2094807" cy="75503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100" dirty="0" smtClean="0">
                <a:solidFill>
                  <a:schemeClr val="accent6">
                    <a:lumMod val="50000"/>
                  </a:schemeClr>
                </a:solidFill>
                <a:latin typeface="Arial" panose="020B0604020202020204" pitchFamily="34" charset="0"/>
                <a:cs typeface="Arial" panose="020B0604020202020204" pitchFamily="34" charset="0"/>
              </a:rPr>
              <a:t>ГБУ </a:t>
            </a:r>
            <a:r>
              <a:rPr lang="ru-RU" sz="1100" dirty="0">
                <a:solidFill>
                  <a:schemeClr val="accent6">
                    <a:lumMod val="50000"/>
                  </a:schemeClr>
                </a:solidFill>
                <a:latin typeface="Arial" panose="020B0604020202020204" pitchFamily="34" charset="0"/>
                <a:cs typeface="Arial" panose="020B0604020202020204" pitchFamily="34" charset="0"/>
              </a:rPr>
              <a:t>«Учебно-опытный Пригородный лесхоз»</a:t>
            </a:r>
          </a:p>
          <a:p>
            <a:pPr lvl="0" algn="ctr"/>
            <a:r>
              <a:rPr lang="ru-RU" sz="1100" b="1" dirty="0">
                <a:solidFill>
                  <a:schemeClr val="accent6">
                    <a:lumMod val="50000"/>
                  </a:schemeClr>
                </a:solidFill>
                <a:latin typeface="Arial" panose="020B0604020202020204" pitchFamily="34" charset="0"/>
                <a:cs typeface="Arial" panose="020B0604020202020204" pitchFamily="34" charset="0"/>
              </a:rPr>
              <a:t>629 ед</a:t>
            </a:r>
            <a:r>
              <a:rPr lang="ru-RU" sz="1100" b="1" dirty="0" smtClean="0">
                <a:solidFill>
                  <a:schemeClr val="accent6">
                    <a:lumMod val="50000"/>
                  </a:schemeClr>
                </a:solidFill>
                <a:latin typeface="Arial" panose="020B0604020202020204" pitchFamily="34" charset="0"/>
                <a:cs typeface="Arial" panose="020B0604020202020204" pitchFamily="34" charset="0"/>
              </a:rPr>
              <a:t>. хранения</a:t>
            </a:r>
            <a:endParaRPr lang="ru-RU" sz="1100" b="1" dirty="0">
              <a:solidFill>
                <a:schemeClr val="accent6">
                  <a:lumMod val="50000"/>
                </a:schemeClr>
              </a:solidFill>
              <a:latin typeface="Arial" panose="020B0604020202020204" pitchFamily="34" charset="0"/>
              <a:cs typeface="Arial" panose="020B0604020202020204" pitchFamily="34" charset="0"/>
            </a:endParaRPr>
          </a:p>
        </p:txBody>
      </p:sp>
      <p:sp>
        <p:nvSpPr>
          <p:cNvPr id="12" name="Скругленный прямоугольник 11"/>
          <p:cNvSpPr/>
          <p:nvPr/>
        </p:nvSpPr>
        <p:spPr>
          <a:xfrm>
            <a:off x="6175971" y="3897972"/>
            <a:ext cx="2245630" cy="54310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100" dirty="0">
                <a:solidFill>
                  <a:schemeClr val="accent6">
                    <a:lumMod val="50000"/>
                  </a:schemeClr>
                </a:solidFill>
                <a:latin typeface="Arial" panose="020B0604020202020204" pitchFamily="34" charset="0"/>
                <a:cs typeface="Arial" panose="020B0604020202020204" pitchFamily="34" charset="0"/>
              </a:rPr>
              <a:t>ГБУ РТ «</a:t>
            </a:r>
            <a:r>
              <a:rPr lang="ru-RU" sz="1100" dirty="0" err="1">
                <a:solidFill>
                  <a:schemeClr val="accent6">
                    <a:lumMod val="50000"/>
                  </a:schemeClr>
                </a:solidFill>
                <a:latin typeface="Arial" panose="020B0604020202020204" pitchFamily="34" charset="0"/>
                <a:cs typeface="Arial" panose="020B0604020202020204" pitchFamily="34" charset="0"/>
              </a:rPr>
              <a:t>Зеленодольский</a:t>
            </a:r>
            <a:r>
              <a:rPr lang="ru-RU" sz="1100" dirty="0">
                <a:solidFill>
                  <a:schemeClr val="accent6">
                    <a:lumMod val="50000"/>
                  </a:schemeClr>
                </a:solidFill>
                <a:latin typeface="Arial" panose="020B0604020202020204" pitchFamily="34" charset="0"/>
                <a:cs typeface="Arial" panose="020B0604020202020204" pitchFamily="34" charset="0"/>
              </a:rPr>
              <a:t> опытный лесхоз»</a:t>
            </a:r>
          </a:p>
        </p:txBody>
      </p:sp>
      <p:sp>
        <p:nvSpPr>
          <p:cNvPr id="14" name="Скругленный прямоугольник 13"/>
          <p:cNvSpPr/>
          <p:nvPr/>
        </p:nvSpPr>
        <p:spPr>
          <a:xfrm>
            <a:off x="6175971" y="3400080"/>
            <a:ext cx="2245630" cy="44224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smtClean="0">
                <a:solidFill>
                  <a:schemeClr val="accent6">
                    <a:lumMod val="50000"/>
                  </a:schemeClr>
                </a:solidFill>
                <a:latin typeface="Arial" panose="020B0604020202020204" pitchFamily="34" charset="0"/>
                <a:cs typeface="Arial" panose="020B0604020202020204" pitchFamily="34" charset="0"/>
              </a:rPr>
              <a:t>ГКУ РТ «Лесничество» </a:t>
            </a:r>
          </a:p>
          <a:p>
            <a:pPr algn="ctr"/>
            <a:r>
              <a:rPr lang="ru-RU" sz="1100" b="1" dirty="0" smtClean="0">
                <a:solidFill>
                  <a:schemeClr val="accent6">
                    <a:lumMod val="50000"/>
                  </a:schemeClr>
                </a:solidFill>
                <a:latin typeface="Arial" panose="020B0604020202020204" pitchFamily="34" charset="0"/>
                <a:cs typeface="Arial" panose="020B0604020202020204" pitchFamily="34" charset="0"/>
              </a:rPr>
              <a:t>(29 шт.) </a:t>
            </a:r>
            <a:endParaRPr lang="ru-RU" sz="1100" b="1" dirty="0">
              <a:solidFill>
                <a:schemeClr val="accent6">
                  <a:lumMod val="50000"/>
                </a:schemeClr>
              </a:solidFill>
              <a:latin typeface="Arial" panose="020B0604020202020204" pitchFamily="34" charset="0"/>
              <a:cs typeface="Arial" panose="020B0604020202020204" pitchFamily="34" charset="0"/>
            </a:endParaRPr>
          </a:p>
        </p:txBody>
      </p:sp>
      <p:sp>
        <p:nvSpPr>
          <p:cNvPr id="16" name="Скругленный прямоугольник 15"/>
          <p:cNvSpPr/>
          <p:nvPr/>
        </p:nvSpPr>
        <p:spPr>
          <a:xfrm>
            <a:off x="8677644" y="4101380"/>
            <a:ext cx="2191253" cy="59518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100" dirty="0">
                <a:solidFill>
                  <a:srgbClr val="FF0000"/>
                </a:solidFill>
                <a:latin typeface="Arial" panose="020B0604020202020204" pitchFamily="34" charset="0"/>
                <a:cs typeface="Arial" panose="020B0604020202020204" pitchFamily="34" charset="0"/>
              </a:rPr>
              <a:t>ГБУ «</a:t>
            </a:r>
            <a:r>
              <a:rPr lang="ru-RU" sz="1100" dirty="0" err="1">
                <a:solidFill>
                  <a:srgbClr val="FF0000"/>
                </a:solidFill>
                <a:latin typeface="Arial" panose="020B0604020202020204" pitchFamily="34" charset="0"/>
                <a:cs typeface="Arial" panose="020B0604020202020204" pitchFamily="34" charset="0"/>
              </a:rPr>
              <a:t>Лесопожарный</a:t>
            </a:r>
            <a:r>
              <a:rPr lang="ru-RU" sz="1100" dirty="0">
                <a:solidFill>
                  <a:srgbClr val="FF0000"/>
                </a:solidFill>
                <a:latin typeface="Arial" panose="020B0604020202020204" pitchFamily="34" charset="0"/>
                <a:cs typeface="Arial" panose="020B0604020202020204" pitchFamily="34" charset="0"/>
              </a:rPr>
              <a:t> центр»</a:t>
            </a:r>
          </a:p>
        </p:txBody>
      </p:sp>
      <p:sp>
        <p:nvSpPr>
          <p:cNvPr id="2" name="Скругленный прямоугольник 1"/>
          <p:cNvSpPr/>
          <p:nvPr/>
        </p:nvSpPr>
        <p:spPr>
          <a:xfrm>
            <a:off x="8656936" y="4784939"/>
            <a:ext cx="2200493" cy="56071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smtClean="0">
                <a:solidFill>
                  <a:srgbClr val="FF0000"/>
                </a:solidFill>
                <a:latin typeface="Arial" panose="020B0604020202020204" pitchFamily="34" charset="0"/>
                <a:cs typeface="Arial" panose="020B0604020202020204" pitchFamily="34" charset="0"/>
              </a:rPr>
              <a:t>ГБУ РТ «Лесхоз»</a:t>
            </a:r>
            <a:endParaRPr lang="ru-RU" sz="1100" dirty="0">
              <a:solidFill>
                <a:srgbClr val="FF0000"/>
              </a:solidFill>
              <a:latin typeface="Arial" panose="020B0604020202020204" pitchFamily="34" charset="0"/>
              <a:cs typeface="Arial" panose="020B0604020202020204" pitchFamily="34" charset="0"/>
            </a:endParaRPr>
          </a:p>
        </p:txBody>
      </p:sp>
      <p:sp>
        <p:nvSpPr>
          <p:cNvPr id="5" name="Скругленный прямоугольник 4"/>
          <p:cNvSpPr/>
          <p:nvPr/>
        </p:nvSpPr>
        <p:spPr>
          <a:xfrm>
            <a:off x="3814491" y="4225197"/>
            <a:ext cx="2105437" cy="62958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solidFill>
                  <a:schemeClr val="accent6">
                    <a:lumMod val="50000"/>
                  </a:schemeClr>
                </a:solidFill>
                <a:latin typeface="Arial" panose="020B0604020202020204" pitchFamily="34" charset="0"/>
                <a:cs typeface="Arial" panose="020B0604020202020204" pitchFamily="34" charset="0"/>
              </a:rPr>
              <a:t>ГБУ «Управление по пчеловодству»</a:t>
            </a:r>
          </a:p>
        </p:txBody>
      </p:sp>
      <p:sp>
        <p:nvSpPr>
          <p:cNvPr id="7" name="Скругленный прямоугольник 6"/>
          <p:cNvSpPr/>
          <p:nvPr/>
        </p:nvSpPr>
        <p:spPr>
          <a:xfrm>
            <a:off x="1711194" y="2667727"/>
            <a:ext cx="1727769" cy="1048823"/>
          </a:xfrm>
          <a:prstGeom prst="roundRect">
            <a:avLst>
              <a:gd name="adj" fmla="val 9961"/>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smtClean="0">
                <a:solidFill>
                  <a:schemeClr val="tx1"/>
                </a:solidFill>
                <a:latin typeface="Arial" panose="020B0604020202020204" pitchFamily="34" charset="0"/>
                <a:cs typeface="Arial" panose="020B0604020202020204" pitchFamily="34" charset="0"/>
              </a:rPr>
              <a:t>В архиве министерства:</a:t>
            </a:r>
          </a:p>
          <a:p>
            <a:pPr algn="ctr"/>
            <a:r>
              <a:rPr lang="ru-RU" sz="1200" b="1" dirty="0" smtClean="0">
                <a:solidFill>
                  <a:schemeClr val="tx1"/>
                </a:solidFill>
                <a:latin typeface="Arial" panose="020B0604020202020204" pitchFamily="34" charset="0"/>
                <a:cs typeface="Arial" panose="020B0604020202020204" pitchFamily="34" charset="0"/>
              </a:rPr>
              <a:t>2 </a:t>
            </a:r>
            <a:r>
              <a:rPr lang="ru-RU" sz="1200" b="1" dirty="0">
                <a:solidFill>
                  <a:schemeClr val="tx1"/>
                </a:solidFill>
                <a:latin typeface="Arial" panose="020B0604020202020204" pitchFamily="34" charset="0"/>
                <a:cs typeface="Arial" panose="020B0604020202020204" pitchFamily="34" charset="0"/>
              </a:rPr>
              <a:t>999 </a:t>
            </a:r>
            <a:r>
              <a:rPr lang="ru-RU" sz="1200" dirty="0">
                <a:solidFill>
                  <a:schemeClr val="tx1"/>
                </a:solidFill>
                <a:latin typeface="Arial" panose="020B0604020202020204" pitchFamily="34" charset="0"/>
                <a:cs typeface="Arial" panose="020B0604020202020204" pitchFamily="34" charset="0"/>
              </a:rPr>
              <a:t>единиц </a:t>
            </a:r>
            <a:r>
              <a:rPr lang="ru-RU" sz="1200" dirty="0" smtClean="0">
                <a:solidFill>
                  <a:schemeClr val="tx1"/>
                </a:solidFill>
                <a:latin typeface="Arial" panose="020B0604020202020204" pitchFamily="34" charset="0"/>
                <a:cs typeface="Arial" panose="020B0604020202020204" pitchFamily="34" charset="0"/>
              </a:rPr>
              <a:t>хранения</a:t>
            </a:r>
            <a:endParaRPr lang="ru-RU" sz="1200" dirty="0">
              <a:solidFill>
                <a:schemeClr val="tx1"/>
              </a:solidFill>
              <a:latin typeface="Arial" panose="020B0604020202020204" pitchFamily="34" charset="0"/>
              <a:cs typeface="Arial" panose="020B0604020202020204" pitchFamily="34" charset="0"/>
            </a:endParaRPr>
          </a:p>
        </p:txBody>
      </p:sp>
      <p:sp>
        <p:nvSpPr>
          <p:cNvPr id="25" name="TextBox 24"/>
          <p:cNvSpPr txBox="1"/>
          <p:nvPr/>
        </p:nvSpPr>
        <p:spPr>
          <a:xfrm>
            <a:off x="8666254" y="2659608"/>
            <a:ext cx="2179072" cy="646331"/>
          </a:xfrm>
          <a:prstGeom prst="rect">
            <a:avLst/>
          </a:prstGeom>
          <a:solidFill>
            <a:schemeClr val="accent4">
              <a:lumMod val="20000"/>
              <a:lumOff val="80000"/>
            </a:schemeClr>
          </a:solidFill>
          <a:ln>
            <a:solidFill>
              <a:srgbClr val="FF0000"/>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endParaRPr lang="ru-RU" sz="1200" b="1" dirty="0" smtClean="0">
              <a:solidFill>
                <a:srgbClr val="FF0000"/>
              </a:solidFill>
              <a:latin typeface="Arial" panose="020B0604020202020204" pitchFamily="34" charset="0"/>
              <a:cs typeface="Arial" panose="020B0604020202020204" pitchFamily="34" charset="0"/>
            </a:endParaRPr>
          </a:p>
          <a:p>
            <a:pPr algn="ctr"/>
            <a:r>
              <a:rPr lang="ru-RU" sz="1200" b="1" dirty="0" smtClean="0">
                <a:solidFill>
                  <a:srgbClr val="FF0000"/>
                </a:solidFill>
                <a:latin typeface="Arial" panose="020B0604020202020204" pitchFamily="34" charset="0"/>
                <a:cs typeface="Arial" panose="020B0604020202020204" pitchFamily="34" charset="0"/>
              </a:rPr>
              <a:t>Не источники (</a:t>
            </a:r>
            <a:r>
              <a:rPr lang="en-US" sz="1200" b="1" dirty="0" smtClean="0">
                <a:solidFill>
                  <a:srgbClr val="FF0000"/>
                </a:solidFill>
                <a:latin typeface="Arial" panose="020B0604020202020204" pitchFamily="34" charset="0"/>
                <a:cs typeface="Arial" panose="020B0604020202020204" pitchFamily="34" charset="0"/>
              </a:rPr>
              <a:t>3</a:t>
            </a:r>
            <a:r>
              <a:rPr lang="ru-RU" sz="1200" b="1" dirty="0" smtClean="0">
                <a:solidFill>
                  <a:srgbClr val="FF0000"/>
                </a:solidFill>
                <a:latin typeface="Arial" panose="020B0604020202020204" pitchFamily="34" charset="0"/>
                <a:cs typeface="Arial" panose="020B0604020202020204" pitchFamily="34" charset="0"/>
              </a:rPr>
              <a:t> шт.)</a:t>
            </a:r>
          </a:p>
          <a:p>
            <a:pPr algn="ctr"/>
            <a:r>
              <a:rPr lang="ru-RU" sz="1200" b="1" dirty="0" smtClean="0">
                <a:solidFill>
                  <a:srgbClr val="FF0000"/>
                </a:solidFill>
                <a:latin typeface="Arial" panose="020B0604020202020204" pitchFamily="34" charset="0"/>
                <a:cs typeface="Arial" panose="020B0604020202020204" pitchFamily="34" charset="0"/>
              </a:rPr>
              <a:t>  </a:t>
            </a:r>
          </a:p>
        </p:txBody>
      </p:sp>
      <p:sp>
        <p:nvSpPr>
          <p:cNvPr id="26" name="TextBox 25"/>
          <p:cNvSpPr txBox="1"/>
          <p:nvPr/>
        </p:nvSpPr>
        <p:spPr>
          <a:xfrm>
            <a:off x="3825121" y="2645490"/>
            <a:ext cx="2094807" cy="646331"/>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1200" b="1" dirty="0" smtClean="0">
                <a:solidFill>
                  <a:schemeClr val="accent6">
                    <a:lumMod val="50000"/>
                  </a:schemeClr>
                </a:solidFill>
                <a:latin typeface="Arial" panose="020B0604020202020204" pitchFamily="34" charset="0"/>
                <a:cs typeface="Arial" panose="020B0604020202020204" pitchFamily="34" charset="0"/>
              </a:rPr>
              <a:t>Источники ГБУ «Государственный архив РТ»</a:t>
            </a:r>
          </a:p>
        </p:txBody>
      </p:sp>
      <p:sp>
        <p:nvSpPr>
          <p:cNvPr id="29" name="Прямоугольник 28"/>
          <p:cNvSpPr/>
          <p:nvPr/>
        </p:nvSpPr>
        <p:spPr>
          <a:xfrm>
            <a:off x="6175971" y="2662655"/>
            <a:ext cx="2245630" cy="612000"/>
          </a:xfrm>
          <a:prstGeom prst="rect">
            <a:avLst/>
          </a:prstGeom>
          <a:solidFill>
            <a:schemeClr val="accent1">
              <a:lumMod val="20000"/>
              <a:lumOff val="8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200" b="1" dirty="0" smtClean="0">
              <a:solidFill>
                <a:schemeClr val="accent6">
                  <a:lumMod val="50000"/>
                </a:schemeClr>
              </a:solidFill>
              <a:latin typeface="Arial" panose="020B0604020202020204" pitchFamily="34" charset="0"/>
              <a:cs typeface="Arial" panose="020B0604020202020204" pitchFamily="34" charset="0"/>
            </a:endParaRPr>
          </a:p>
          <a:p>
            <a:pPr algn="ctr"/>
            <a:r>
              <a:rPr lang="ru-RU" sz="1200" b="1" dirty="0" smtClean="0">
                <a:solidFill>
                  <a:schemeClr val="accent6">
                    <a:lumMod val="50000"/>
                  </a:schemeClr>
                </a:solidFill>
                <a:latin typeface="Arial" panose="020B0604020202020204" pitchFamily="34" charset="0"/>
                <a:cs typeface="Arial" panose="020B0604020202020204" pitchFamily="34" charset="0"/>
              </a:rPr>
              <a:t>Источники муниципальных </a:t>
            </a:r>
          </a:p>
          <a:p>
            <a:pPr algn="ctr"/>
            <a:r>
              <a:rPr lang="ru-RU" sz="1200" b="1" dirty="0" smtClean="0">
                <a:solidFill>
                  <a:schemeClr val="accent6">
                    <a:lumMod val="50000"/>
                  </a:schemeClr>
                </a:solidFill>
                <a:latin typeface="Arial" panose="020B0604020202020204" pitchFamily="34" charset="0"/>
                <a:cs typeface="Arial" panose="020B0604020202020204" pitchFamily="34" charset="0"/>
              </a:rPr>
              <a:t>архивов РТ</a:t>
            </a:r>
          </a:p>
          <a:p>
            <a:pPr algn="ctr"/>
            <a:endParaRPr lang="ru-RU" sz="1200" b="1" dirty="0">
              <a:solidFill>
                <a:schemeClr val="accent6">
                  <a:lumMod val="50000"/>
                </a:schemeClr>
              </a:solidFill>
              <a:latin typeface="Arial" panose="020B0604020202020204" pitchFamily="34" charset="0"/>
              <a:cs typeface="Arial" panose="020B0604020202020204" pitchFamily="34"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325" y="5575297"/>
            <a:ext cx="1127876" cy="1009718"/>
          </a:xfrm>
          <a:prstGeom prst="rect">
            <a:avLst/>
          </a:prstGeom>
        </p:spPr>
      </p:pic>
      <p:pic>
        <p:nvPicPr>
          <p:cNvPr id="17" name="Рисунок 1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91366" y="967141"/>
            <a:ext cx="654034" cy="654034"/>
          </a:xfrm>
          <a:prstGeom prst="rect">
            <a:avLst/>
          </a:prstGeom>
        </p:spPr>
      </p:pic>
      <p:sp>
        <p:nvSpPr>
          <p:cNvPr id="18" name="Заголовок 4"/>
          <p:cNvSpPr txBox="1">
            <a:spLocks/>
          </p:cNvSpPr>
          <p:nvPr/>
        </p:nvSpPr>
        <p:spPr>
          <a:xfrm>
            <a:off x="531247" y="21690"/>
            <a:ext cx="11584553" cy="685070"/>
          </a:xfrm>
          <a:prstGeom prst="rect">
            <a:avLst/>
          </a:prstGeom>
          <a:no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ru-RU" sz="2800" spc="100" dirty="0" smtClean="0">
                <a:solidFill>
                  <a:schemeClr val="accent5">
                    <a:lumMod val="75000"/>
                  </a:schemeClr>
                </a:solidFill>
                <a:latin typeface="Arial Narrow" panose="020B0606020202030204" pitchFamily="34" charset="0"/>
                <a:cs typeface="Arial" panose="020B0604020202020204" pitchFamily="34" charset="0"/>
              </a:rPr>
              <a:t>Организация работы по архивному делу в соответствии с требованиями</a:t>
            </a:r>
            <a:endParaRPr lang="ru-RU" sz="2800" spc="100" dirty="0">
              <a:solidFill>
                <a:schemeClr val="accent5">
                  <a:lumMod val="75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227306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42687" y="193367"/>
            <a:ext cx="11182613" cy="523220"/>
          </a:xfrm>
          <a:prstGeom prst="rect">
            <a:avLst/>
          </a:prstGeom>
        </p:spPr>
        <p:txBody>
          <a:bodyPr wrap="square">
            <a:spAutoFit/>
          </a:bodyPr>
          <a:lstStyle/>
          <a:p>
            <a:pPr algn="ctr"/>
            <a:r>
              <a:rPr lang="ru-RU" sz="2800" spc="100" dirty="0" smtClean="0">
                <a:solidFill>
                  <a:schemeClr val="accent5">
                    <a:lumMod val="75000"/>
                  </a:schemeClr>
                </a:solidFill>
                <a:latin typeface="Arial Narrow" panose="020B0606020202030204" pitchFamily="34" charset="0"/>
              </a:rPr>
              <a:t>Архивохранилища в министерствах и ведомствах республики</a:t>
            </a:r>
            <a:endParaRPr lang="ru-RU" sz="2800" spc="100" dirty="0">
              <a:solidFill>
                <a:schemeClr val="accent5">
                  <a:lumMod val="75000"/>
                </a:schemeClr>
              </a:solidFill>
              <a:latin typeface="Arial Narrow" panose="020B0606020202030204" pitchFamily="34" charset="0"/>
            </a:endParaRPr>
          </a:p>
        </p:txBody>
      </p:sp>
      <p:sp>
        <p:nvSpPr>
          <p:cNvPr id="3" name="Прямоугольник 2"/>
          <p:cNvSpPr/>
          <p:nvPr/>
        </p:nvSpPr>
        <p:spPr>
          <a:xfrm>
            <a:off x="742685" y="2185256"/>
            <a:ext cx="3679685" cy="3170099"/>
          </a:xfrm>
          <a:prstGeom prst="rect">
            <a:avLst/>
          </a:prstGeom>
          <a:gradFill flip="none" rotWithShape="1">
            <a:gsLst>
              <a:gs pos="100000">
                <a:schemeClr val="accent4">
                  <a:lumMod val="60000"/>
                  <a:lumOff val="40000"/>
                </a:schemeClr>
              </a:gs>
              <a:gs pos="0">
                <a:schemeClr val="accent4">
                  <a:lumMod val="110000"/>
                  <a:satMod val="105000"/>
                  <a:tint val="67000"/>
                  <a:alpha val="9000"/>
                </a:schemeClr>
              </a:gs>
              <a:gs pos="76000">
                <a:schemeClr val="accent4">
                  <a:lumMod val="105000"/>
                  <a:satMod val="103000"/>
                  <a:tint val="73000"/>
                  <a:alpha val="74000"/>
                </a:schemeClr>
              </a:gs>
            </a:gsLst>
            <a:lin ang="2700000" scaled="1"/>
            <a:tileRect/>
          </a:gradFill>
          <a:effectLst/>
        </p:spPr>
        <p:style>
          <a:lnRef idx="1">
            <a:schemeClr val="accent4"/>
          </a:lnRef>
          <a:fillRef idx="2">
            <a:schemeClr val="accent4"/>
          </a:fillRef>
          <a:effectRef idx="1">
            <a:schemeClr val="accent4"/>
          </a:effectRef>
          <a:fontRef idx="minor">
            <a:schemeClr val="dk1"/>
          </a:fontRef>
        </p:style>
        <p:txBody>
          <a:bodyPr wrap="square">
            <a:spAutoFit/>
          </a:bodyPr>
          <a:lstStyle/>
          <a:p>
            <a:pPr marL="457200" indent="-457200">
              <a:lnSpc>
                <a:spcPct val="150000"/>
              </a:lnSpc>
              <a:buFont typeface="Arial" pitchFamily="34" charset="0"/>
              <a:buChar char="•"/>
            </a:pPr>
            <a:r>
              <a:rPr lang="ru-RU" sz="1600" i="1" dirty="0">
                <a:solidFill>
                  <a:srgbClr val="C00000"/>
                </a:solidFill>
                <a:latin typeface="Arial" panose="020B0604020202020204" pitchFamily="34" charset="0"/>
                <a:cs typeface="Arial" panose="020B0604020202020204" pitchFamily="34" charset="0"/>
              </a:rPr>
              <a:t>Министерство </a:t>
            </a:r>
            <a:r>
              <a:rPr lang="ru-RU" sz="1600" i="1" dirty="0" smtClean="0">
                <a:solidFill>
                  <a:srgbClr val="C00000"/>
                </a:solidFill>
                <a:latin typeface="Arial" panose="020B0604020202020204" pitchFamily="34" charset="0"/>
                <a:cs typeface="Arial" panose="020B0604020202020204" pitchFamily="34" charset="0"/>
              </a:rPr>
              <a:t>культуры</a:t>
            </a:r>
          </a:p>
          <a:p>
            <a:pPr marL="457200" indent="-457200">
              <a:buFont typeface="Arial" pitchFamily="34" charset="0"/>
              <a:buChar char="•"/>
            </a:pPr>
            <a:endParaRPr lang="ru-RU" sz="800" i="1" dirty="0" smtClean="0">
              <a:solidFill>
                <a:srgbClr val="C00000"/>
              </a:solidFill>
              <a:latin typeface="Arial" panose="020B0604020202020204" pitchFamily="34" charset="0"/>
              <a:cs typeface="Arial" panose="020B0604020202020204" pitchFamily="34" charset="0"/>
            </a:endParaRPr>
          </a:p>
          <a:p>
            <a:pPr marL="457200" indent="-457200">
              <a:buFont typeface="Arial" pitchFamily="34" charset="0"/>
              <a:buChar char="•"/>
            </a:pPr>
            <a:r>
              <a:rPr lang="ru-RU" sz="1600" i="1" dirty="0" smtClean="0">
                <a:solidFill>
                  <a:srgbClr val="C00000"/>
                </a:solidFill>
                <a:latin typeface="Arial" panose="020B0604020202020204" pitchFamily="34" charset="0"/>
                <a:cs typeface="Arial" panose="020B0604020202020204" pitchFamily="34" charset="0"/>
              </a:rPr>
              <a:t>Министерство </a:t>
            </a:r>
            <a:r>
              <a:rPr lang="ru-RU" sz="1600" i="1" dirty="0">
                <a:solidFill>
                  <a:srgbClr val="C00000"/>
                </a:solidFill>
                <a:latin typeface="Arial" panose="020B0604020202020204" pitchFamily="34" charset="0"/>
                <a:cs typeface="Arial" panose="020B0604020202020204" pitchFamily="34" charset="0"/>
              </a:rPr>
              <a:t>сельского </a:t>
            </a:r>
            <a:r>
              <a:rPr lang="ru-RU" sz="1600" i="1" dirty="0" smtClean="0">
                <a:solidFill>
                  <a:srgbClr val="C00000"/>
                </a:solidFill>
                <a:latin typeface="Arial" panose="020B0604020202020204" pitchFamily="34" charset="0"/>
                <a:cs typeface="Arial" panose="020B0604020202020204" pitchFamily="34" charset="0"/>
              </a:rPr>
              <a:t>хозяйства </a:t>
            </a:r>
            <a:r>
              <a:rPr lang="ru-RU" sz="1600" i="1" dirty="0">
                <a:solidFill>
                  <a:srgbClr val="C00000"/>
                </a:solidFill>
                <a:latin typeface="Arial" panose="020B0604020202020204" pitchFamily="34" charset="0"/>
                <a:cs typeface="Arial" panose="020B0604020202020204" pitchFamily="34" charset="0"/>
              </a:rPr>
              <a:t>и </a:t>
            </a:r>
            <a:r>
              <a:rPr lang="ru-RU" sz="1600" i="1" dirty="0" smtClean="0">
                <a:solidFill>
                  <a:srgbClr val="C00000"/>
                </a:solidFill>
                <a:latin typeface="Arial" panose="020B0604020202020204" pitchFamily="34" charset="0"/>
                <a:cs typeface="Arial" panose="020B0604020202020204" pitchFamily="34" charset="0"/>
              </a:rPr>
              <a:t>продовольствия</a:t>
            </a:r>
          </a:p>
          <a:p>
            <a:pPr marL="457200" indent="-457200">
              <a:buFont typeface="Arial" pitchFamily="34" charset="0"/>
              <a:buChar char="•"/>
            </a:pPr>
            <a:endParaRPr lang="ru-RU" sz="800" i="1" dirty="0" smtClean="0">
              <a:solidFill>
                <a:srgbClr val="C00000"/>
              </a:solidFill>
              <a:latin typeface="Arial" panose="020B0604020202020204" pitchFamily="34" charset="0"/>
              <a:cs typeface="Arial" panose="020B0604020202020204" pitchFamily="34" charset="0"/>
            </a:endParaRPr>
          </a:p>
          <a:p>
            <a:pPr marL="457200" indent="-457200">
              <a:buFont typeface="Arial" pitchFamily="34" charset="0"/>
              <a:buChar char="•"/>
            </a:pPr>
            <a:r>
              <a:rPr lang="ru-RU" sz="1600" i="1" dirty="0" smtClean="0">
                <a:solidFill>
                  <a:srgbClr val="C00000"/>
                </a:solidFill>
                <a:latin typeface="Arial" panose="020B0604020202020204" pitchFamily="34" charset="0"/>
                <a:cs typeface="Arial" panose="020B0604020202020204" pitchFamily="34" charset="0"/>
              </a:rPr>
              <a:t>Государственный </a:t>
            </a:r>
            <a:r>
              <a:rPr lang="ru-RU" sz="1600" i="1" dirty="0">
                <a:solidFill>
                  <a:srgbClr val="C00000"/>
                </a:solidFill>
                <a:latin typeface="Arial" panose="020B0604020202020204" pitchFamily="34" charset="0"/>
                <a:cs typeface="Arial" panose="020B0604020202020204" pitchFamily="34" charset="0"/>
              </a:rPr>
              <a:t>комитет РТ по </a:t>
            </a:r>
            <a:r>
              <a:rPr lang="ru-RU" sz="1600" i="1" dirty="0" smtClean="0">
                <a:solidFill>
                  <a:srgbClr val="C00000"/>
                </a:solidFill>
                <a:latin typeface="Arial" panose="020B0604020202020204" pitchFamily="34" charset="0"/>
                <a:cs typeface="Arial" panose="020B0604020202020204" pitchFamily="34" charset="0"/>
              </a:rPr>
              <a:t>закупкам</a:t>
            </a:r>
          </a:p>
          <a:p>
            <a:pPr marL="457200" indent="-457200">
              <a:buFont typeface="Arial" pitchFamily="34" charset="0"/>
              <a:buChar char="•"/>
            </a:pPr>
            <a:endParaRPr lang="ru-RU" sz="800" i="1" dirty="0" smtClean="0">
              <a:solidFill>
                <a:srgbClr val="C00000"/>
              </a:solidFill>
              <a:latin typeface="Arial" panose="020B0604020202020204" pitchFamily="34" charset="0"/>
              <a:cs typeface="Arial" panose="020B0604020202020204" pitchFamily="34" charset="0"/>
            </a:endParaRPr>
          </a:p>
          <a:p>
            <a:pPr marL="457200" indent="-457200">
              <a:lnSpc>
                <a:spcPct val="150000"/>
              </a:lnSpc>
              <a:buFont typeface="Arial" pitchFamily="34" charset="0"/>
              <a:buChar char="•"/>
            </a:pPr>
            <a:r>
              <a:rPr lang="ru-RU" sz="1600" i="1" dirty="0" smtClean="0">
                <a:solidFill>
                  <a:srgbClr val="C00000"/>
                </a:solidFill>
                <a:latin typeface="Arial" panose="020B0604020202020204" pitchFamily="34" charset="0"/>
                <a:cs typeface="Arial" panose="020B0604020202020204" pitchFamily="34" charset="0"/>
              </a:rPr>
              <a:t>Министерство спорта</a:t>
            </a:r>
          </a:p>
          <a:p>
            <a:pPr marL="457200" indent="-457200">
              <a:buFont typeface="Arial" pitchFamily="34" charset="0"/>
              <a:buChar char="•"/>
            </a:pPr>
            <a:endParaRPr lang="ru-RU" sz="800" i="1" dirty="0">
              <a:solidFill>
                <a:srgbClr val="C00000"/>
              </a:solidFill>
              <a:latin typeface="Arial" panose="020B0604020202020204" pitchFamily="34" charset="0"/>
              <a:cs typeface="Arial" panose="020B0604020202020204" pitchFamily="34" charset="0"/>
            </a:endParaRPr>
          </a:p>
          <a:p>
            <a:pPr marL="457200" indent="-457200">
              <a:lnSpc>
                <a:spcPct val="150000"/>
              </a:lnSpc>
              <a:buFont typeface="Arial" pitchFamily="34" charset="0"/>
              <a:buChar char="•"/>
            </a:pPr>
            <a:r>
              <a:rPr lang="ru-RU" sz="1600" i="1" dirty="0" smtClean="0">
                <a:solidFill>
                  <a:srgbClr val="C00000"/>
                </a:solidFill>
                <a:latin typeface="Arial" panose="020B0604020202020204" pitchFamily="34" charset="0"/>
                <a:cs typeface="Arial" panose="020B0604020202020204" pitchFamily="34" charset="0"/>
              </a:rPr>
              <a:t>Госалкогольинспекция</a:t>
            </a:r>
          </a:p>
          <a:p>
            <a:pPr marL="457200" indent="-457200">
              <a:buFont typeface="Arial" pitchFamily="34" charset="0"/>
              <a:buChar char="•"/>
            </a:pPr>
            <a:endParaRPr lang="ru-RU" sz="800" i="1" dirty="0" smtClean="0">
              <a:solidFill>
                <a:srgbClr val="C00000"/>
              </a:solidFill>
              <a:latin typeface="Arial" panose="020B0604020202020204" pitchFamily="34" charset="0"/>
              <a:cs typeface="Arial" panose="020B0604020202020204" pitchFamily="34" charset="0"/>
            </a:endParaRPr>
          </a:p>
          <a:p>
            <a:pPr marL="457200" indent="-457200">
              <a:lnSpc>
                <a:spcPct val="150000"/>
              </a:lnSpc>
              <a:buFont typeface="Arial" pitchFamily="34" charset="0"/>
              <a:buChar char="•"/>
            </a:pPr>
            <a:r>
              <a:rPr lang="ru-RU" sz="1600" i="1" dirty="0" smtClean="0">
                <a:solidFill>
                  <a:srgbClr val="C00000"/>
                </a:solidFill>
                <a:latin typeface="Arial" panose="020B0604020202020204" pitchFamily="34" charset="0"/>
                <a:cs typeface="Arial" panose="020B0604020202020204" pitchFamily="34" charset="0"/>
              </a:rPr>
              <a:t>Управление </a:t>
            </a:r>
            <a:r>
              <a:rPr lang="ru-RU" sz="1600" i="1" dirty="0">
                <a:solidFill>
                  <a:srgbClr val="C00000"/>
                </a:solidFill>
                <a:latin typeface="Arial" panose="020B0604020202020204" pitchFamily="34" charset="0"/>
                <a:cs typeface="Arial" panose="020B0604020202020204" pitchFamily="34" charset="0"/>
              </a:rPr>
              <a:t>ЗАГС КМ РТ</a:t>
            </a:r>
          </a:p>
        </p:txBody>
      </p:sp>
      <p:sp>
        <p:nvSpPr>
          <p:cNvPr id="4" name="TextBox 3"/>
          <p:cNvSpPr txBox="1"/>
          <p:nvPr/>
        </p:nvSpPr>
        <p:spPr>
          <a:xfrm>
            <a:off x="742685" y="1138943"/>
            <a:ext cx="3679685" cy="1003697"/>
          </a:xfrm>
          <a:prstGeom prst="snip1Rect">
            <a:avLst>
              <a:gd name="adj" fmla="val 0"/>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ru-RU" b="1" dirty="0" smtClean="0">
                <a:solidFill>
                  <a:schemeClr val="tx1"/>
                </a:solidFill>
                <a:latin typeface="Arial" panose="020B0604020202020204" pitchFamily="34" charset="0"/>
                <a:cs typeface="Arial" panose="020B0604020202020204" pitchFamily="34" charset="0"/>
              </a:rPr>
              <a:t>100</a:t>
            </a:r>
            <a:r>
              <a:rPr lang="ru-RU" dirty="0" smtClean="0">
                <a:solidFill>
                  <a:schemeClr val="tx1"/>
                </a:solidFill>
                <a:latin typeface="Arial" panose="020B0604020202020204" pitchFamily="34" charset="0"/>
                <a:cs typeface="Arial" panose="020B0604020202020204" pitchFamily="34" charset="0"/>
              </a:rPr>
              <a:t>% </a:t>
            </a:r>
          </a:p>
          <a:p>
            <a:pPr algn="ctr"/>
            <a:r>
              <a:rPr lang="ru-RU" dirty="0" smtClean="0">
                <a:solidFill>
                  <a:schemeClr val="tx1"/>
                </a:solidFill>
                <a:latin typeface="Arial" panose="020B0604020202020204" pitchFamily="34" charset="0"/>
                <a:cs typeface="Arial" panose="020B0604020202020204" pitchFamily="34" charset="0"/>
              </a:rPr>
              <a:t>загруженность </a:t>
            </a:r>
          </a:p>
          <a:p>
            <a:pPr algn="ctr"/>
            <a:r>
              <a:rPr lang="ru-RU" dirty="0" smtClean="0">
                <a:solidFill>
                  <a:schemeClr val="tx1"/>
                </a:solidFill>
                <a:latin typeface="Arial" panose="020B0604020202020204" pitchFamily="34" charset="0"/>
                <a:cs typeface="Arial" panose="020B0604020202020204" pitchFamily="34" charset="0"/>
              </a:rPr>
              <a:t>архивохранилищ</a:t>
            </a:r>
            <a:endParaRPr lang="ru-RU" dirty="0">
              <a:solidFill>
                <a:schemeClr val="tx1"/>
              </a:solidFill>
              <a:latin typeface="Arial" panose="020B0604020202020204" pitchFamily="34" charset="0"/>
              <a:cs typeface="Arial" panose="020B0604020202020204" pitchFamily="34" charset="0"/>
            </a:endParaRPr>
          </a:p>
        </p:txBody>
      </p:sp>
      <p:sp>
        <p:nvSpPr>
          <p:cNvPr id="6" name="Прямоугольник с одним вырезанным углом 5"/>
          <p:cNvSpPr/>
          <p:nvPr/>
        </p:nvSpPr>
        <p:spPr>
          <a:xfrm>
            <a:off x="4511515" y="1138942"/>
            <a:ext cx="3127533" cy="1003697"/>
          </a:xfrm>
          <a:prstGeom prst="snip1Rect">
            <a:avLst>
              <a:gd name="adj" fmla="val 0"/>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ru-RU" spc="100" dirty="0" smtClean="0">
                <a:solidFill>
                  <a:schemeClr val="tx1"/>
                </a:solidFill>
                <a:latin typeface="Arial" panose="020B0604020202020204" pitchFamily="34" charset="0"/>
                <a:cs typeface="Arial" panose="020B0604020202020204" pitchFamily="34" charset="0"/>
              </a:rPr>
              <a:t>Отсутствие архивных помещений</a:t>
            </a:r>
          </a:p>
          <a:p>
            <a:pPr algn="ctr"/>
            <a:r>
              <a:rPr lang="ru-RU" spc="100" dirty="0" smtClean="0">
                <a:solidFill>
                  <a:schemeClr val="tx1"/>
                </a:solidFill>
                <a:latin typeface="Arial" panose="020B0604020202020204" pitchFamily="34" charset="0"/>
                <a:cs typeface="Arial" panose="020B0604020202020204" pitchFamily="34" charset="0"/>
              </a:rPr>
              <a:t>  </a:t>
            </a:r>
            <a:endParaRPr lang="ru-RU" spc="100" dirty="0">
              <a:solidFill>
                <a:schemeClr val="tx1"/>
              </a:solidFill>
              <a:latin typeface="Arial" panose="020B0604020202020204" pitchFamily="34" charset="0"/>
              <a:cs typeface="Arial" panose="020B0604020202020204" pitchFamily="34" charset="0"/>
            </a:endParaRPr>
          </a:p>
        </p:txBody>
      </p:sp>
      <p:sp>
        <p:nvSpPr>
          <p:cNvPr id="7" name="Прямоугольник с одним вырезанным углом 6"/>
          <p:cNvSpPr/>
          <p:nvPr/>
        </p:nvSpPr>
        <p:spPr>
          <a:xfrm>
            <a:off x="7728195" y="1138941"/>
            <a:ext cx="4125754" cy="1003697"/>
          </a:xfrm>
          <a:prstGeom prst="snip1Rect">
            <a:avLst>
              <a:gd name="adj" fmla="val 0"/>
            </a:avLst>
          </a:prstGeom>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ru-RU" spc="100" dirty="0" smtClean="0">
                <a:solidFill>
                  <a:schemeClr val="tx1"/>
                </a:solidFill>
                <a:latin typeface="Arial" panose="020B0604020202020204" pitchFamily="34" charset="0"/>
                <a:cs typeface="Arial" panose="020B0604020202020204" pitchFamily="34" charset="0"/>
              </a:rPr>
              <a:t>Размещение архивов </a:t>
            </a:r>
          </a:p>
          <a:p>
            <a:pPr algn="ctr"/>
            <a:r>
              <a:rPr lang="ru-RU" spc="100" dirty="0" smtClean="0">
                <a:solidFill>
                  <a:schemeClr val="tx1"/>
                </a:solidFill>
                <a:latin typeface="Arial" panose="020B0604020202020204" pitchFamily="34" charset="0"/>
                <a:cs typeface="Arial" panose="020B0604020202020204" pitchFamily="34" charset="0"/>
              </a:rPr>
              <a:t>в </a:t>
            </a:r>
            <a:r>
              <a:rPr lang="ru-RU" spc="100" dirty="0">
                <a:solidFill>
                  <a:schemeClr val="tx1"/>
                </a:solidFill>
                <a:latin typeface="Arial" panose="020B0604020202020204" pitchFamily="34" charset="0"/>
                <a:cs typeface="Arial" panose="020B0604020202020204" pitchFamily="34" charset="0"/>
              </a:rPr>
              <a:t>подвалах </a:t>
            </a:r>
            <a:endParaRPr lang="ru-RU" spc="100" dirty="0" smtClean="0">
              <a:solidFill>
                <a:schemeClr val="tx1"/>
              </a:solidFill>
              <a:latin typeface="Arial" panose="020B0604020202020204" pitchFamily="34" charset="0"/>
              <a:cs typeface="Arial" panose="020B0604020202020204" pitchFamily="34" charset="0"/>
            </a:endParaRPr>
          </a:p>
          <a:p>
            <a:pPr algn="ctr"/>
            <a:r>
              <a:rPr lang="ru-RU" spc="100" dirty="0">
                <a:solidFill>
                  <a:schemeClr val="tx1"/>
                </a:solidFill>
                <a:latin typeface="Arial" panose="020B0604020202020204" pitchFamily="34" charset="0"/>
                <a:cs typeface="Arial" panose="020B0604020202020204" pitchFamily="34" charset="0"/>
              </a:rPr>
              <a:t> </a:t>
            </a:r>
            <a:r>
              <a:rPr lang="ru-RU" spc="100" dirty="0" smtClean="0">
                <a:solidFill>
                  <a:schemeClr val="tx1"/>
                </a:solidFill>
                <a:latin typeface="Arial" panose="020B0604020202020204" pitchFamily="34" charset="0"/>
                <a:cs typeface="Arial" panose="020B0604020202020204" pitchFamily="34" charset="0"/>
              </a:rPr>
              <a:t> </a:t>
            </a:r>
            <a:endParaRPr lang="ru-RU" spc="100" dirty="0">
              <a:solidFill>
                <a:schemeClr val="tx1"/>
              </a:solidFill>
              <a:latin typeface="Arial" panose="020B0604020202020204" pitchFamily="34" charset="0"/>
              <a:cs typeface="Arial" panose="020B0604020202020204" pitchFamily="34" charset="0"/>
            </a:endParaRPr>
          </a:p>
        </p:txBody>
      </p:sp>
      <p:sp>
        <p:nvSpPr>
          <p:cNvPr id="8" name="Прямоугольник 7"/>
          <p:cNvSpPr/>
          <p:nvPr/>
        </p:nvSpPr>
        <p:spPr>
          <a:xfrm>
            <a:off x="7728195" y="2190020"/>
            <a:ext cx="4125754" cy="2862322"/>
          </a:xfrm>
          <a:prstGeom prst="rect">
            <a:avLst/>
          </a:prstGeom>
          <a:gradFill flip="none" rotWithShape="1">
            <a:gsLst>
              <a:gs pos="0">
                <a:schemeClr val="accent4">
                  <a:lumMod val="110000"/>
                  <a:satMod val="105000"/>
                  <a:tint val="67000"/>
                  <a:alpha val="62000"/>
                </a:schemeClr>
              </a:gs>
              <a:gs pos="51000">
                <a:schemeClr val="accent4">
                  <a:lumMod val="105000"/>
                  <a:satMod val="103000"/>
                  <a:tint val="73000"/>
                  <a:alpha val="41000"/>
                </a:schemeClr>
              </a:gs>
              <a:gs pos="100000">
                <a:schemeClr val="accent4">
                  <a:satMod val="109000"/>
                  <a:tint val="81000"/>
                  <a:lumMod val="61000"/>
                  <a:alpha val="40000"/>
                </a:schemeClr>
              </a:gs>
            </a:gsLst>
            <a:lin ang="2700000" scaled="1"/>
            <a:tileRect/>
          </a:gradFill>
          <a:effectLst/>
        </p:spPr>
        <p:style>
          <a:lnRef idx="1">
            <a:schemeClr val="accent4"/>
          </a:lnRef>
          <a:fillRef idx="2">
            <a:schemeClr val="accent4"/>
          </a:fillRef>
          <a:effectRef idx="1">
            <a:schemeClr val="accent4"/>
          </a:effectRef>
          <a:fontRef idx="minor">
            <a:schemeClr val="dk1"/>
          </a:fontRef>
        </p:style>
        <p:txBody>
          <a:bodyPr wrap="square">
            <a:spAutoFit/>
          </a:bodyPr>
          <a:lstStyle/>
          <a:p>
            <a:pPr marL="342900" indent="-342900">
              <a:buFont typeface="Arial" pitchFamily="34" charset="0"/>
              <a:buChar char="•"/>
            </a:pPr>
            <a:r>
              <a:rPr lang="ru-RU" sz="1600" i="1" dirty="0">
                <a:solidFill>
                  <a:srgbClr val="C00000"/>
                </a:solidFill>
                <a:latin typeface="Arial" pitchFamily="34" charset="0"/>
                <a:cs typeface="Arial" pitchFamily="34" charset="0"/>
              </a:rPr>
              <a:t>Министерство цифрового развития государственного управления, </a:t>
            </a:r>
            <a:r>
              <a:rPr lang="ru-RU" sz="1600" i="1" dirty="0" smtClean="0">
                <a:solidFill>
                  <a:srgbClr val="C00000"/>
                </a:solidFill>
                <a:latin typeface="Arial" pitchFamily="34" charset="0"/>
                <a:cs typeface="Arial" pitchFamily="34" charset="0"/>
              </a:rPr>
              <a:t>информационных </a:t>
            </a:r>
            <a:r>
              <a:rPr lang="ru-RU" sz="1600" i="1" dirty="0">
                <a:solidFill>
                  <a:srgbClr val="C00000"/>
                </a:solidFill>
                <a:latin typeface="Arial" pitchFamily="34" charset="0"/>
                <a:cs typeface="Arial" pitchFamily="34" charset="0"/>
              </a:rPr>
              <a:t>технологий и </a:t>
            </a:r>
            <a:r>
              <a:rPr lang="ru-RU" sz="1600" i="1" dirty="0" smtClean="0">
                <a:solidFill>
                  <a:srgbClr val="C00000"/>
                </a:solidFill>
                <a:latin typeface="Arial" pitchFamily="34" charset="0"/>
                <a:cs typeface="Arial" pitchFamily="34" charset="0"/>
              </a:rPr>
              <a:t>связи</a:t>
            </a:r>
          </a:p>
          <a:p>
            <a:pPr marL="342900" indent="-342900">
              <a:lnSpc>
                <a:spcPct val="150000"/>
              </a:lnSpc>
              <a:buFont typeface="Arial" pitchFamily="34" charset="0"/>
              <a:buChar char="•"/>
            </a:pPr>
            <a:endParaRPr lang="ru-RU" sz="800" i="1" dirty="0">
              <a:solidFill>
                <a:srgbClr val="C00000"/>
              </a:solidFill>
              <a:latin typeface="Arial" pitchFamily="34" charset="0"/>
              <a:cs typeface="Arial" pitchFamily="34" charset="0"/>
            </a:endParaRPr>
          </a:p>
          <a:p>
            <a:pPr marL="342900" indent="-342900">
              <a:buFont typeface="Arial" pitchFamily="34" charset="0"/>
              <a:buChar char="•"/>
            </a:pPr>
            <a:r>
              <a:rPr lang="ru-RU" sz="1600" i="1" dirty="0">
                <a:solidFill>
                  <a:srgbClr val="C00000"/>
                </a:solidFill>
                <a:latin typeface="Arial" pitchFamily="34" charset="0"/>
                <a:cs typeface="Arial" pitchFamily="34" charset="0"/>
              </a:rPr>
              <a:t>Министерство образования и </a:t>
            </a:r>
            <a:r>
              <a:rPr lang="ru-RU" sz="1600" i="1" dirty="0" smtClean="0">
                <a:solidFill>
                  <a:srgbClr val="C00000"/>
                </a:solidFill>
                <a:latin typeface="Arial" pitchFamily="34" charset="0"/>
                <a:cs typeface="Arial" pitchFamily="34" charset="0"/>
              </a:rPr>
              <a:t>науки</a:t>
            </a:r>
          </a:p>
          <a:p>
            <a:pPr marL="342900" indent="-342900">
              <a:lnSpc>
                <a:spcPct val="150000"/>
              </a:lnSpc>
              <a:buFont typeface="Arial" pitchFamily="34" charset="0"/>
              <a:buChar char="•"/>
            </a:pPr>
            <a:endParaRPr lang="ru-RU" sz="800" i="1" dirty="0">
              <a:solidFill>
                <a:srgbClr val="C00000"/>
              </a:solidFill>
              <a:latin typeface="Arial" pitchFamily="34" charset="0"/>
              <a:cs typeface="Arial" pitchFamily="34" charset="0"/>
            </a:endParaRPr>
          </a:p>
          <a:p>
            <a:pPr marL="342900" indent="-342900">
              <a:buFont typeface="Arial" pitchFamily="34" charset="0"/>
              <a:buChar char="•"/>
            </a:pPr>
            <a:r>
              <a:rPr lang="ru-RU" sz="1600" i="1" dirty="0">
                <a:solidFill>
                  <a:srgbClr val="C00000"/>
                </a:solidFill>
                <a:latin typeface="Arial" pitchFamily="34" charset="0"/>
                <a:cs typeface="Arial" pitchFamily="34" charset="0"/>
              </a:rPr>
              <a:t>Инспекция государственного строительного надзора </a:t>
            </a:r>
            <a:endParaRPr lang="ru-RU" sz="1600" i="1" dirty="0" smtClean="0">
              <a:solidFill>
                <a:srgbClr val="C00000"/>
              </a:solidFill>
              <a:latin typeface="Arial" pitchFamily="34" charset="0"/>
              <a:cs typeface="Arial" pitchFamily="34" charset="0"/>
            </a:endParaRPr>
          </a:p>
          <a:p>
            <a:pPr marL="342900" indent="-342900">
              <a:lnSpc>
                <a:spcPct val="150000"/>
              </a:lnSpc>
              <a:buFont typeface="Arial" pitchFamily="34" charset="0"/>
              <a:buChar char="•"/>
            </a:pPr>
            <a:endParaRPr lang="ru-RU" sz="800" i="1" dirty="0">
              <a:solidFill>
                <a:srgbClr val="C00000"/>
              </a:solidFill>
              <a:latin typeface="Arial" pitchFamily="34" charset="0"/>
              <a:cs typeface="Arial" pitchFamily="34" charset="0"/>
            </a:endParaRPr>
          </a:p>
          <a:p>
            <a:pPr marL="342900" indent="-342900">
              <a:buFont typeface="Arial" pitchFamily="34" charset="0"/>
              <a:buChar char="•"/>
            </a:pPr>
            <a:r>
              <a:rPr lang="ru-RU" sz="1600" i="1" dirty="0">
                <a:solidFill>
                  <a:srgbClr val="C00000"/>
                </a:solidFill>
                <a:latin typeface="Arial" pitchFamily="34" charset="0"/>
                <a:cs typeface="Arial" pitchFamily="34" charset="0"/>
              </a:rPr>
              <a:t>Комитет РТ по социально-экономическому мониторингу</a:t>
            </a:r>
          </a:p>
        </p:txBody>
      </p:sp>
      <p:sp>
        <p:nvSpPr>
          <p:cNvPr id="5" name="Прямоугольник 4"/>
          <p:cNvSpPr/>
          <p:nvPr/>
        </p:nvSpPr>
        <p:spPr>
          <a:xfrm>
            <a:off x="4511516" y="2185256"/>
            <a:ext cx="3127533" cy="2369880"/>
          </a:xfrm>
          <a:prstGeom prst="rect">
            <a:avLst/>
          </a:prstGeom>
          <a:gradFill flip="none" rotWithShape="1">
            <a:gsLst>
              <a:gs pos="0">
                <a:schemeClr val="accent4">
                  <a:lumMod val="110000"/>
                  <a:satMod val="105000"/>
                  <a:tint val="67000"/>
                  <a:alpha val="22000"/>
                </a:schemeClr>
              </a:gs>
              <a:gs pos="73000">
                <a:schemeClr val="accent4">
                  <a:lumMod val="105000"/>
                  <a:satMod val="103000"/>
                  <a:tint val="73000"/>
                  <a:alpha val="50000"/>
                </a:schemeClr>
              </a:gs>
              <a:gs pos="100000">
                <a:schemeClr val="accent4">
                  <a:satMod val="109000"/>
                  <a:tint val="81000"/>
                  <a:lumMod val="65000"/>
                  <a:alpha val="39000"/>
                </a:schemeClr>
              </a:gs>
            </a:gsLst>
            <a:lin ang="2700000" scaled="1"/>
            <a:tileRect/>
          </a:gradFill>
        </p:spPr>
        <p:style>
          <a:lnRef idx="1">
            <a:schemeClr val="accent4"/>
          </a:lnRef>
          <a:fillRef idx="2">
            <a:schemeClr val="accent4"/>
          </a:fillRef>
          <a:effectRef idx="1">
            <a:schemeClr val="accent4"/>
          </a:effectRef>
          <a:fontRef idx="minor">
            <a:schemeClr val="dk1"/>
          </a:fontRef>
        </p:style>
        <p:txBody>
          <a:bodyPr wrap="square">
            <a:spAutoFit/>
          </a:bodyPr>
          <a:lstStyle/>
          <a:p>
            <a:pPr marL="342900" indent="-342900">
              <a:buFont typeface="Arial" pitchFamily="34" charset="0"/>
              <a:buChar char="•"/>
            </a:pPr>
            <a:r>
              <a:rPr lang="ru-RU" sz="1600" i="1" dirty="0">
                <a:solidFill>
                  <a:srgbClr val="C00000"/>
                </a:solidFill>
                <a:latin typeface="Arial" pitchFamily="34" charset="0"/>
                <a:cs typeface="Arial" pitchFamily="34" charset="0"/>
              </a:rPr>
              <a:t>Государственный комитет </a:t>
            </a:r>
            <a:r>
              <a:rPr lang="ru-RU" sz="1600" i="1" dirty="0" smtClean="0">
                <a:solidFill>
                  <a:srgbClr val="C00000"/>
                </a:solidFill>
                <a:latin typeface="Arial" pitchFamily="34" charset="0"/>
                <a:cs typeface="Arial" pitchFamily="34" charset="0"/>
              </a:rPr>
              <a:t>РТ по тарифам</a:t>
            </a:r>
          </a:p>
          <a:p>
            <a:pPr marL="342900" indent="-342900">
              <a:lnSpc>
                <a:spcPct val="150000"/>
              </a:lnSpc>
              <a:buFont typeface="Arial" pitchFamily="34" charset="0"/>
              <a:buChar char="•"/>
            </a:pPr>
            <a:endParaRPr lang="ru-RU" sz="800" i="1" dirty="0">
              <a:solidFill>
                <a:srgbClr val="C00000"/>
              </a:solidFill>
              <a:latin typeface="Arial" pitchFamily="34" charset="0"/>
              <a:cs typeface="Arial" pitchFamily="34" charset="0"/>
            </a:endParaRPr>
          </a:p>
          <a:p>
            <a:pPr marL="342900" indent="-342900">
              <a:buFont typeface="Arial" pitchFamily="34" charset="0"/>
              <a:buChar char="•"/>
            </a:pPr>
            <a:r>
              <a:rPr lang="ru-RU" sz="1600" i="1" dirty="0">
                <a:solidFill>
                  <a:srgbClr val="C00000"/>
                </a:solidFill>
                <a:latin typeface="Arial" pitchFamily="34" charset="0"/>
                <a:cs typeface="Arial" pitchFamily="34" charset="0"/>
              </a:rPr>
              <a:t>Государственный комитет </a:t>
            </a:r>
            <a:r>
              <a:rPr lang="ru-RU" sz="1600" i="1" dirty="0" smtClean="0">
                <a:solidFill>
                  <a:srgbClr val="C00000"/>
                </a:solidFill>
                <a:latin typeface="Arial" pitchFamily="34" charset="0"/>
                <a:cs typeface="Arial" pitchFamily="34" charset="0"/>
              </a:rPr>
              <a:t>РТ по туризму</a:t>
            </a:r>
          </a:p>
          <a:p>
            <a:r>
              <a:rPr lang="ru-RU" sz="800" i="1" dirty="0">
                <a:solidFill>
                  <a:srgbClr val="C00000"/>
                </a:solidFill>
                <a:latin typeface="Arial" pitchFamily="34" charset="0"/>
                <a:cs typeface="Arial" pitchFamily="34" charset="0"/>
              </a:rPr>
              <a:t>	</a:t>
            </a:r>
          </a:p>
          <a:p>
            <a:pPr marL="342900" indent="-342900">
              <a:buFont typeface="Arial" pitchFamily="34" charset="0"/>
              <a:buChar char="•"/>
            </a:pPr>
            <a:r>
              <a:rPr lang="ru-RU" sz="1600" i="1" dirty="0">
                <a:solidFill>
                  <a:srgbClr val="C00000"/>
                </a:solidFill>
                <a:latin typeface="Arial" pitchFamily="34" charset="0"/>
                <a:cs typeface="Arial" pitchFamily="34" charset="0"/>
              </a:rPr>
              <a:t>Комитет </a:t>
            </a:r>
            <a:r>
              <a:rPr lang="ru-RU" sz="1600" i="1" dirty="0" smtClean="0">
                <a:solidFill>
                  <a:srgbClr val="C00000"/>
                </a:solidFill>
                <a:latin typeface="Arial" pitchFamily="34" charset="0"/>
                <a:cs typeface="Arial" pitchFamily="34" charset="0"/>
              </a:rPr>
              <a:t>РТ по </a:t>
            </a:r>
            <a:r>
              <a:rPr lang="ru-RU" sz="1600" i="1" dirty="0">
                <a:solidFill>
                  <a:srgbClr val="C00000"/>
                </a:solidFill>
                <a:latin typeface="Arial" pitchFamily="34" charset="0"/>
                <a:cs typeface="Arial" pitchFamily="34" charset="0"/>
              </a:rPr>
              <a:t>охране объектов культурного </a:t>
            </a:r>
            <a:r>
              <a:rPr lang="ru-RU" sz="1600" i="1" dirty="0" smtClean="0">
                <a:solidFill>
                  <a:srgbClr val="C00000"/>
                </a:solidFill>
                <a:latin typeface="Arial" pitchFamily="34" charset="0"/>
                <a:cs typeface="Arial" pitchFamily="34" charset="0"/>
              </a:rPr>
              <a:t>наследия</a:t>
            </a:r>
          </a:p>
          <a:p>
            <a:pPr marL="342900" indent="-342900">
              <a:buFont typeface="Arial" pitchFamily="34" charset="0"/>
              <a:buChar char="•"/>
            </a:pPr>
            <a:endParaRPr lang="ru-RU" sz="1600" i="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17511911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10297" y="42285"/>
            <a:ext cx="11496711" cy="523220"/>
          </a:xfrm>
          <a:prstGeom prst="rect">
            <a:avLst/>
          </a:prstGeom>
        </p:spPr>
        <p:txBody>
          <a:bodyPr wrap="square">
            <a:spAutoFit/>
          </a:bodyPr>
          <a:lstStyle/>
          <a:p>
            <a:pPr algn="ctr"/>
            <a:r>
              <a:rPr lang="ru-RU" sz="2800" spc="100" dirty="0" smtClean="0">
                <a:solidFill>
                  <a:schemeClr val="accent5">
                    <a:lumMod val="75000"/>
                  </a:schemeClr>
                </a:solidFill>
                <a:latin typeface="Arial Narrow" panose="020B0606020202030204" pitchFamily="34" charset="0"/>
              </a:rPr>
              <a:t>Оснащение архивов министерств и ведомств республики</a:t>
            </a:r>
            <a:endParaRPr lang="ru-RU" sz="2800" spc="100" dirty="0">
              <a:solidFill>
                <a:schemeClr val="accent5">
                  <a:lumMod val="75000"/>
                </a:schemeClr>
              </a:solidFill>
              <a:latin typeface="Arial Narrow" panose="020B0606020202030204" pitchFamily="34" charset="0"/>
            </a:endParaRPr>
          </a:p>
        </p:txBody>
      </p:sp>
      <p:pic>
        <p:nvPicPr>
          <p:cNvPr id="7174" name="Picture 6" descr="C:\Users\User\Desktop\IMG_20191018_084435.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340559" y="1942973"/>
            <a:ext cx="5977076" cy="448378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173" name="Picture 5" descr="C:\Users\User\Desktop\IMG_20191114_09365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131" y="659552"/>
            <a:ext cx="5742878" cy="43081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2131" y="4571954"/>
            <a:ext cx="3622431" cy="307777"/>
          </a:xfrm>
          <a:prstGeom prst="rect">
            <a:avLst/>
          </a:prstGeom>
          <a:noFill/>
        </p:spPr>
        <p:txBody>
          <a:bodyPr wrap="square" rtlCol="0">
            <a:spAutoFit/>
          </a:bodyPr>
          <a:lstStyle/>
          <a:p>
            <a:r>
              <a:rPr lang="ru-RU" sz="1400" i="1" dirty="0" smtClean="0">
                <a:solidFill>
                  <a:schemeClr val="bg1">
                    <a:lumMod val="95000"/>
                  </a:schemeClr>
                </a:solidFill>
              </a:rPr>
              <a:t>Министерство экономики РТ</a:t>
            </a:r>
            <a:endParaRPr lang="ru-RU" sz="1400" i="1" dirty="0">
              <a:solidFill>
                <a:schemeClr val="bg1">
                  <a:lumMod val="95000"/>
                </a:schemeClr>
              </a:solidFill>
            </a:endParaRPr>
          </a:p>
        </p:txBody>
      </p:sp>
      <p:sp>
        <p:nvSpPr>
          <p:cNvPr id="3" name="Прямоугольник 2"/>
          <p:cNvSpPr/>
          <p:nvPr/>
        </p:nvSpPr>
        <p:spPr>
          <a:xfrm>
            <a:off x="5340559" y="6097186"/>
            <a:ext cx="2474332" cy="307777"/>
          </a:xfrm>
          <a:prstGeom prst="rect">
            <a:avLst/>
          </a:prstGeom>
        </p:spPr>
        <p:txBody>
          <a:bodyPr wrap="none">
            <a:spAutoFit/>
          </a:bodyPr>
          <a:lstStyle/>
          <a:p>
            <a:r>
              <a:rPr lang="ru-RU" sz="1400" i="1" dirty="0">
                <a:solidFill>
                  <a:schemeClr val="bg1">
                    <a:lumMod val="95000"/>
                  </a:schemeClr>
                </a:solidFill>
              </a:rPr>
              <a:t>РКПБ им.акад.В.М.Бехтерева</a:t>
            </a:r>
          </a:p>
        </p:txBody>
      </p:sp>
    </p:spTree>
    <p:extLst>
      <p:ext uri="{BB962C8B-B14F-4D97-AF65-F5344CB8AC3E}">
        <p14:creationId xmlns:p14="http://schemas.microsoft.com/office/powerpoint/2010/main" val="11903946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12896" t="12006" r="227"/>
          <a:stretch/>
        </p:blipFill>
        <p:spPr bwMode="auto">
          <a:xfrm>
            <a:off x="734743" y="1415562"/>
            <a:ext cx="2276776" cy="19773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649351" y="53503"/>
            <a:ext cx="11443957" cy="523220"/>
          </a:xfrm>
          <a:prstGeom prst="rect">
            <a:avLst/>
          </a:prstGeom>
        </p:spPr>
        <p:txBody>
          <a:bodyPr wrap="square">
            <a:spAutoFit/>
          </a:bodyPr>
          <a:lstStyle/>
          <a:p>
            <a:pPr algn="ctr"/>
            <a:r>
              <a:rPr lang="ru-RU" sz="2800" spc="100" dirty="0" smtClean="0">
                <a:solidFill>
                  <a:schemeClr val="accent5">
                    <a:lumMod val="75000"/>
                  </a:schemeClr>
                </a:solidFill>
                <a:latin typeface="Arial Narrow" panose="020B0606020202030204" pitchFamily="34" charset="0"/>
              </a:rPr>
              <a:t>Архивные кадры в министерствах и ведомствах республики</a:t>
            </a:r>
            <a:endParaRPr lang="ru-RU" sz="2800" spc="100" dirty="0">
              <a:solidFill>
                <a:schemeClr val="accent5">
                  <a:lumMod val="75000"/>
                </a:schemeClr>
              </a:solidFill>
              <a:latin typeface="Arial Narrow" panose="020B0606020202030204" pitchFamily="34" charset="0"/>
            </a:endParaRPr>
          </a:p>
        </p:txBody>
      </p:sp>
      <p:sp>
        <p:nvSpPr>
          <p:cNvPr id="3" name="TextBox 2"/>
          <p:cNvSpPr txBox="1"/>
          <p:nvPr/>
        </p:nvSpPr>
        <p:spPr>
          <a:xfrm>
            <a:off x="3455059" y="1790184"/>
            <a:ext cx="5810993" cy="1138773"/>
          </a:xfrm>
          <a:prstGeom prst="rect">
            <a:avLst/>
          </a:prstGeom>
          <a:noFill/>
        </p:spPr>
        <p:txBody>
          <a:bodyPr wrap="square" rtlCol="0">
            <a:spAutoFit/>
          </a:bodyPr>
          <a:lstStyle/>
          <a:p>
            <a:pPr algn="ctr"/>
            <a:r>
              <a:rPr lang="ru-RU" sz="4000" dirty="0" smtClean="0"/>
              <a:t>33 </a:t>
            </a:r>
            <a:r>
              <a:rPr lang="ru-RU" sz="2800" dirty="0" smtClean="0"/>
              <a:t>министерства и ведомства Республики </a:t>
            </a:r>
            <a:r>
              <a:rPr lang="ru-RU" sz="2800" dirty="0"/>
              <a:t>Т</a:t>
            </a:r>
            <a:r>
              <a:rPr lang="ru-RU" sz="2800" dirty="0" smtClean="0"/>
              <a:t>атарстан</a:t>
            </a:r>
            <a:endParaRPr lang="ru-RU" sz="2800" dirty="0"/>
          </a:p>
        </p:txBody>
      </p:sp>
      <p:sp>
        <p:nvSpPr>
          <p:cNvPr id="8" name="TextBox 7"/>
          <p:cNvSpPr txBox="1"/>
          <p:nvPr/>
        </p:nvSpPr>
        <p:spPr>
          <a:xfrm>
            <a:off x="3455059" y="3126715"/>
            <a:ext cx="6799078" cy="1077218"/>
          </a:xfrm>
          <a:prstGeom prst="rect">
            <a:avLst/>
          </a:prstGeom>
          <a:noFill/>
        </p:spPr>
        <p:txBody>
          <a:bodyPr wrap="square" rtlCol="0">
            <a:spAutoFit/>
          </a:bodyPr>
          <a:lstStyle/>
          <a:p>
            <a:r>
              <a:rPr lang="ru-RU" sz="2800" dirty="0" smtClean="0"/>
              <a:t>из них в </a:t>
            </a:r>
            <a:r>
              <a:rPr lang="ru-RU" sz="3600" b="1" dirty="0" smtClean="0">
                <a:solidFill>
                  <a:schemeClr val="accent6">
                    <a:lumMod val="75000"/>
                  </a:schemeClr>
                </a:solidFill>
              </a:rPr>
              <a:t>2</a:t>
            </a:r>
            <a:r>
              <a:rPr lang="ru-RU" sz="2800" dirty="0" smtClean="0"/>
              <a:t> – штатные работники архива</a:t>
            </a:r>
          </a:p>
          <a:p>
            <a:endParaRPr lang="ru-RU" sz="2800" dirty="0" smtClean="0"/>
          </a:p>
        </p:txBody>
      </p:sp>
      <p:sp>
        <p:nvSpPr>
          <p:cNvPr id="7" name="Прямоугольник 6"/>
          <p:cNvSpPr/>
          <p:nvPr/>
        </p:nvSpPr>
        <p:spPr>
          <a:xfrm>
            <a:off x="2602523" y="4606636"/>
            <a:ext cx="3182180" cy="1200329"/>
          </a:xfrm>
          <a:prstGeom prst="rect">
            <a:avLst/>
          </a:prstGeom>
        </p:spPr>
        <p:txBody>
          <a:bodyPr wrap="square">
            <a:spAutoFit/>
          </a:bodyPr>
          <a:lstStyle/>
          <a:p>
            <a:pPr algn="ctr"/>
            <a:r>
              <a:rPr lang="ru-RU" sz="2400" dirty="0"/>
              <a:t>Министерство финансов </a:t>
            </a:r>
            <a:endParaRPr lang="ru-RU" sz="2400" dirty="0" smtClean="0"/>
          </a:p>
          <a:p>
            <a:pPr algn="ctr"/>
            <a:r>
              <a:rPr lang="ru-RU" sz="2400" dirty="0" smtClean="0"/>
              <a:t>Республики </a:t>
            </a:r>
            <a:r>
              <a:rPr lang="ru-RU" sz="2400" dirty="0"/>
              <a:t>Татарстан</a:t>
            </a:r>
          </a:p>
        </p:txBody>
      </p:sp>
      <p:sp>
        <p:nvSpPr>
          <p:cNvPr id="9" name="Прямоугольник 8"/>
          <p:cNvSpPr/>
          <p:nvPr/>
        </p:nvSpPr>
        <p:spPr>
          <a:xfrm>
            <a:off x="6754493" y="4606636"/>
            <a:ext cx="4068180" cy="1200329"/>
          </a:xfrm>
          <a:prstGeom prst="rect">
            <a:avLst/>
          </a:prstGeom>
        </p:spPr>
        <p:txBody>
          <a:bodyPr wrap="square">
            <a:spAutoFit/>
          </a:bodyPr>
          <a:lstStyle/>
          <a:p>
            <a:pPr algn="ctr"/>
            <a:r>
              <a:rPr lang="ru-RU" sz="2400" dirty="0"/>
              <a:t>Министерство земельных и имущественных отношений Республики Татарстан</a:t>
            </a:r>
          </a:p>
        </p:txBody>
      </p:sp>
      <p:cxnSp>
        <p:nvCxnSpPr>
          <p:cNvPr id="13" name="Прямая со стрелкой 12"/>
          <p:cNvCxnSpPr/>
          <p:nvPr/>
        </p:nvCxnSpPr>
        <p:spPr>
          <a:xfrm flipH="1">
            <a:off x="4695530" y="3964018"/>
            <a:ext cx="1665025" cy="599866"/>
          </a:xfrm>
          <a:prstGeom prst="straightConnector1">
            <a:avLst/>
          </a:prstGeom>
          <a:ln w="38100">
            <a:tailEnd type="arrow"/>
          </a:ln>
        </p:spPr>
        <p:style>
          <a:lnRef idx="3">
            <a:schemeClr val="accent1"/>
          </a:lnRef>
          <a:fillRef idx="0">
            <a:schemeClr val="accent1"/>
          </a:fillRef>
          <a:effectRef idx="2">
            <a:schemeClr val="accent1"/>
          </a:effectRef>
          <a:fontRef idx="minor">
            <a:schemeClr val="tx1"/>
          </a:fontRef>
        </p:style>
      </p:cxnSp>
      <p:cxnSp>
        <p:nvCxnSpPr>
          <p:cNvPr id="15" name="Прямая со стрелкой 14"/>
          <p:cNvCxnSpPr/>
          <p:nvPr/>
        </p:nvCxnSpPr>
        <p:spPr>
          <a:xfrm>
            <a:off x="6371330" y="3964018"/>
            <a:ext cx="1541049" cy="59986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98137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2662" y="1081481"/>
            <a:ext cx="10779369" cy="4316566"/>
          </a:xfrm>
          <a:prstGeom prst="rect">
            <a:avLst/>
          </a:prstGeom>
          <a:noFill/>
        </p:spPr>
        <p:txBody>
          <a:bodyPr wrap="square" rtlCol="0">
            <a:spAutoFit/>
          </a:bodyPr>
          <a:lstStyle/>
          <a:p>
            <a:pPr algn="ctr"/>
            <a:r>
              <a:rPr lang="ru-RU" sz="2000" dirty="0" smtClean="0"/>
              <a:t> </a:t>
            </a:r>
            <a:endParaRPr lang="ru-RU" sz="2000" dirty="0"/>
          </a:p>
          <a:p>
            <a:pPr marL="342900" indent="-342900">
              <a:lnSpc>
                <a:spcPct val="150000"/>
              </a:lnSpc>
              <a:buFont typeface="Wingdings" panose="05000000000000000000" pitchFamily="2" charset="2"/>
              <a:buChar char="Ø"/>
            </a:pPr>
            <a:r>
              <a:rPr lang="ru-RU" sz="2000" dirty="0">
                <a:solidFill>
                  <a:srgbClr val="C00000"/>
                </a:solidFill>
                <a:latin typeface="Arial" panose="020B0604020202020204" pitchFamily="34" charset="0"/>
                <a:cs typeface="Arial" panose="020B0604020202020204" pitchFamily="34" charset="0"/>
              </a:rPr>
              <a:t>Министерство здравоохранения Республики Татарстан с </a:t>
            </a:r>
            <a:r>
              <a:rPr lang="ru-RU" sz="2000" dirty="0" smtClean="0">
                <a:solidFill>
                  <a:srgbClr val="C00000"/>
                </a:solidFill>
                <a:latin typeface="Arial" panose="020B0604020202020204" pitchFamily="34" charset="0"/>
                <a:cs typeface="Arial" panose="020B0604020202020204" pitchFamily="34" charset="0"/>
              </a:rPr>
              <a:t>2011-2015 гг.</a:t>
            </a:r>
          </a:p>
          <a:p>
            <a:pPr marL="342900" indent="-342900">
              <a:lnSpc>
                <a:spcPct val="150000"/>
              </a:lnSpc>
              <a:buFont typeface="Wingdings" panose="05000000000000000000" pitchFamily="2" charset="2"/>
              <a:buChar char="Ø"/>
            </a:pPr>
            <a:endParaRPr lang="ru-RU" sz="1000" dirty="0">
              <a:solidFill>
                <a:srgbClr val="C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ru-RU" sz="2000" dirty="0">
                <a:solidFill>
                  <a:srgbClr val="C00000"/>
                </a:solidFill>
                <a:latin typeface="Arial" panose="020B0604020202020204" pitchFamily="34" charset="0"/>
                <a:cs typeface="Arial" panose="020B0604020202020204" pitchFamily="34" charset="0"/>
              </a:rPr>
              <a:t>Министерство строительства, архитектуры и жилищно-коммунального хозяйства Республики Татарстан с </a:t>
            </a:r>
            <a:r>
              <a:rPr lang="ru-RU" sz="2000" dirty="0" smtClean="0">
                <a:solidFill>
                  <a:srgbClr val="C00000"/>
                </a:solidFill>
                <a:latin typeface="Arial" panose="020B0604020202020204" pitchFamily="34" charset="0"/>
                <a:cs typeface="Arial" panose="020B0604020202020204" pitchFamily="34" charset="0"/>
              </a:rPr>
              <a:t>2014-2015 гг.</a:t>
            </a:r>
          </a:p>
          <a:p>
            <a:pPr marL="342900" indent="-342900">
              <a:buFont typeface="Wingdings" panose="05000000000000000000" pitchFamily="2" charset="2"/>
              <a:buChar char="Ø"/>
            </a:pPr>
            <a:endParaRPr lang="ru-RU" sz="1000" dirty="0">
              <a:solidFill>
                <a:srgbClr val="C00000"/>
              </a:solidFill>
              <a:latin typeface="Arial" panose="020B0604020202020204" pitchFamily="34" charset="0"/>
              <a:cs typeface="Arial" panose="020B0604020202020204" pitchFamily="34" charset="0"/>
            </a:endParaRPr>
          </a:p>
          <a:p>
            <a:pPr marL="342900" indent="-342900">
              <a:lnSpc>
                <a:spcPct val="150000"/>
              </a:lnSpc>
              <a:buFont typeface="Wingdings" panose="05000000000000000000" pitchFamily="2" charset="2"/>
              <a:buChar char="Ø"/>
            </a:pPr>
            <a:r>
              <a:rPr lang="ru-RU" sz="2000" dirty="0">
                <a:solidFill>
                  <a:srgbClr val="C00000"/>
                </a:solidFill>
                <a:latin typeface="Arial" panose="020B0604020202020204" pitchFamily="34" charset="0"/>
                <a:cs typeface="Arial" panose="020B0604020202020204" pitchFamily="34" charset="0"/>
              </a:rPr>
              <a:t>Министерство экологии и природных ресурсов Республики Татарстан с </a:t>
            </a:r>
            <a:r>
              <a:rPr lang="ru-RU" sz="2000" dirty="0" smtClean="0">
                <a:solidFill>
                  <a:srgbClr val="C00000"/>
                </a:solidFill>
                <a:latin typeface="Arial" panose="020B0604020202020204" pitchFamily="34" charset="0"/>
                <a:cs typeface="Arial" panose="020B0604020202020204" pitchFamily="34" charset="0"/>
              </a:rPr>
              <a:t>2014-2015 гг.</a:t>
            </a:r>
          </a:p>
          <a:p>
            <a:pPr marL="342900" indent="-342900">
              <a:lnSpc>
                <a:spcPct val="150000"/>
              </a:lnSpc>
              <a:buFont typeface="Wingdings" panose="05000000000000000000" pitchFamily="2" charset="2"/>
              <a:buChar char="Ø"/>
            </a:pPr>
            <a:endParaRPr lang="ru-RU" sz="1000" dirty="0">
              <a:solidFill>
                <a:srgbClr val="C00000"/>
              </a:solidFill>
              <a:latin typeface="Arial" panose="020B0604020202020204" pitchFamily="34" charset="0"/>
              <a:cs typeface="Arial" panose="020B0604020202020204" pitchFamily="34" charset="0"/>
            </a:endParaRPr>
          </a:p>
          <a:p>
            <a:pPr marL="342900" indent="-342900">
              <a:lnSpc>
                <a:spcPct val="150000"/>
              </a:lnSpc>
              <a:buFont typeface="Wingdings" panose="05000000000000000000" pitchFamily="2" charset="2"/>
              <a:buChar char="Ø"/>
            </a:pPr>
            <a:r>
              <a:rPr lang="ru-RU" sz="2000" dirty="0">
                <a:solidFill>
                  <a:srgbClr val="C00000"/>
                </a:solidFill>
                <a:latin typeface="Arial" panose="020B0604020202020204" pitchFamily="34" charset="0"/>
                <a:cs typeface="Arial" panose="020B0604020202020204" pitchFamily="34" charset="0"/>
              </a:rPr>
              <a:t>Государственный комитет Республики Татарстан по закупкам с </a:t>
            </a:r>
            <a:r>
              <a:rPr lang="ru-RU" sz="2000" dirty="0" smtClean="0">
                <a:solidFill>
                  <a:srgbClr val="C00000"/>
                </a:solidFill>
                <a:latin typeface="Arial" panose="020B0604020202020204" pitchFamily="34" charset="0"/>
                <a:cs typeface="Arial" panose="020B0604020202020204" pitchFamily="34" charset="0"/>
              </a:rPr>
              <a:t>2014-2015 гг.</a:t>
            </a:r>
            <a:endParaRPr lang="ru-RU" sz="2000" dirty="0">
              <a:solidFill>
                <a:srgbClr val="C00000"/>
              </a:solidFill>
              <a:latin typeface="Arial" panose="020B0604020202020204" pitchFamily="34" charset="0"/>
              <a:cs typeface="Arial" panose="020B0604020202020204" pitchFamily="34" charset="0"/>
            </a:endParaRPr>
          </a:p>
          <a:p>
            <a:endParaRPr lang="ru-RU" sz="2000" dirty="0"/>
          </a:p>
          <a:p>
            <a:endParaRPr lang="ru-RU" sz="2000" dirty="0"/>
          </a:p>
          <a:p>
            <a:endParaRPr lang="ru-RU" sz="800" dirty="0" smtClean="0">
              <a:solidFill>
                <a:srgbClr val="C00000"/>
              </a:solidFill>
              <a:latin typeface="Arial" panose="020B0604020202020204" pitchFamily="34" charset="0"/>
              <a:cs typeface="Arial" panose="020B0604020202020204" pitchFamily="34" charset="0"/>
            </a:endParaRPr>
          </a:p>
          <a:p>
            <a:endParaRPr lang="ru-RU" sz="800" dirty="0">
              <a:solidFill>
                <a:srgbClr val="C00000"/>
              </a:solidFill>
              <a:latin typeface="Arial" panose="020B0604020202020204" pitchFamily="34" charset="0"/>
              <a:cs typeface="Arial" panose="020B0604020202020204" pitchFamily="34" charset="0"/>
            </a:endParaRPr>
          </a:p>
          <a:p>
            <a:pPr marL="342900" indent="-342900">
              <a:lnSpc>
                <a:spcPct val="150000"/>
              </a:lnSpc>
              <a:buFont typeface="Wingdings" panose="05000000000000000000" pitchFamily="2" charset="2"/>
              <a:buChar char="Ø"/>
            </a:pPr>
            <a:r>
              <a:rPr lang="ru-RU" sz="2000" dirty="0">
                <a:solidFill>
                  <a:srgbClr val="C00000"/>
                </a:solidFill>
                <a:latin typeface="Arial" panose="020B0604020202020204" pitchFamily="34" charset="0"/>
                <a:cs typeface="Arial" panose="020B0604020202020204" pitchFamily="34" charset="0"/>
              </a:rPr>
              <a:t>Государственный комитет Республики Татарстан по закупкам с </a:t>
            </a:r>
            <a:r>
              <a:rPr lang="ru-RU" sz="2000" dirty="0" smtClean="0">
                <a:solidFill>
                  <a:srgbClr val="C00000"/>
                </a:solidFill>
                <a:latin typeface="Arial" panose="020B0604020202020204" pitchFamily="34" charset="0"/>
                <a:cs typeface="Arial" panose="020B0604020202020204" pitchFamily="34" charset="0"/>
              </a:rPr>
              <a:t>2007-2008 гг.</a:t>
            </a:r>
            <a:r>
              <a:rPr lang="ru-RU" sz="2000" dirty="0" smtClean="0">
                <a:solidFill>
                  <a:srgbClr val="C00000"/>
                </a:solidFill>
              </a:rPr>
              <a:t> </a:t>
            </a:r>
            <a:endParaRPr lang="ru-RU" sz="2000" dirty="0">
              <a:solidFill>
                <a:srgbClr val="C00000"/>
              </a:solidFill>
            </a:endParaRPr>
          </a:p>
        </p:txBody>
      </p:sp>
      <p:sp>
        <p:nvSpPr>
          <p:cNvPr id="4" name="Прямоугольник 3"/>
          <p:cNvSpPr/>
          <p:nvPr/>
        </p:nvSpPr>
        <p:spPr>
          <a:xfrm>
            <a:off x="610297" y="91078"/>
            <a:ext cx="11241734" cy="523220"/>
          </a:xfrm>
          <a:prstGeom prst="rect">
            <a:avLst/>
          </a:prstGeom>
        </p:spPr>
        <p:txBody>
          <a:bodyPr wrap="square">
            <a:spAutoFit/>
          </a:bodyPr>
          <a:lstStyle/>
          <a:p>
            <a:pPr algn="ctr"/>
            <a:r>
              <a:rPr lang="ru-RU" sz="2800" spc="100" dirty="0" smtClean="0">
                <a:solidFill>
                  <a:schemeClr val="accent5">
                    <a:lumMod val="75000"/>
                  </a:schemeClr>
                </a:solidFill>
                <a:latin typeface="Arial Narrow" panose="020B0606020202030204" pitchFamily="34" charset="0"/>
              </a:rPr>
              <a:t>Архивная задолженность министерств и ведомств республики</a:t>
            </a:r>
            <a:endParaRPr lang="ru-RU" sz="2800" spc="100" dirty="0">
              <a:solidFill>
                <a:schemeClr val="accent5">
                  <a:lumMod val="75000"/>
                </a:schemeClr>
              </a:solidFill>
              <a:latin typeface="Arial Narrow" panose="020B0606020202030204" pitchFamily="34" charset="0"/>
            </a:endParaRPr>
          </a:p>
        </p:txBody>
      </p:sp>
      <p:sp>
        <p:nvSpPr>
          <p:cNvPr id="3" name="Прямоугольник 2"/>
          <p:cNvSpPr/>
          <p:nvPr/>
        </p:nvSpPr>
        <p:spPr>
          <a:xfrm>
            <a:off x="820208" y="922321"/>
            <a:ext cx="3745962" cy="369332"/>
          </a:xfrm>
          <a:prstGeom prst="rect">
            <a:avLst/>
          </a:prstGeom>
          <a:ln/>
        </p:spPr>
        <p:style>
          <a:lnRef idx="0">
            <a:schemeClr val="accent5"/>
          </a:lnRef>
          <a:fillRef idx="3">
            <a:schemeClr val="accent5"/>
          </a:fillRef>
          <a:effectRef idx="3">
            <a:schemeClr val="accent5"/>
          </a:effectRef>
          <a:fontRef idx="minor">
            <a:schemeClr val="lt1"/>
          </a:fontRef>
        </p:style>
        <p:txBody>
          <a:bodyPr wrap="none">
            <a:spAutoFit/>
          </a:bodyPr>
          <a:lstStyle/>
          <a:p>
            <a:r>
              <a:rPr lang="ru-RU" spc="100" dirty="0" smtClean="0">
                <a:solidFill>
                  <a:schemeClr val="bg1"/>
                </a:solidFill>
                <a:latin typeface="Arial" panose="020B0604020202020204" pitchFamily="34" charset="0"/>
                <a:cs typeface="Arial" panose="020B0604020202020204" pitchFamily="34" charset="0"/>
              </a:rPr>
              <a:t>По упорядочению </a:t>
            </a:r>
            <a:r>
              <a:rPr lang="ru-RU" spc="100" dirty="0">
                <a:solidFill>
                  <a:schemeClr val="bg1"/>
                </a:solidFill>
                <a:latin typeface="Arial" panose="020B0604020202020204" pitchFamily="34" charset="0"/>
                <a:cs typeface="Arial" panose="020B0604020202020204" pitchFamily="34" charset="0"/>
              </a:rPr>
              <a:t>документов</a:t>
            </a:r>
          </a:p>
        </p:txBody>
      </p:sp>
      <p:sp>
        <p:nvSpPr>
          <p:cNvPr id="5" name="Прямоугольник 4"/>
          <p:cNvSpPr/>
          <p:nvPr/>
        </p:nvSpPr>
        <p:spPr>
          <a:xfrm>
            <a:off x="820208" y="4334580"/>
            <a:ext cx="3150350" cy="369332"/>
          </a:xfrm>
          <a:prstGeom prst="rect">
            <a:avLst/>
          </a:prstGeom>
          <a:ln/>
        </p:spPr>
        <p:style>
          <a:lnRef idx="0">
            <a:schemeClr val="accent5"/>
          </a:lnRef>
          <a:fillRef idx="3">
            <a:schemeClr val="accent5"/>
          </a:fillRef>
          <a:effectRef idx="3">
            <a:schemeClr val="accent5"/>
          </a:effectRef>
          <a:fontRef idx="minor">
            <a:schemeClr val="lt1"/>
          </a:fontRef>
        </p:style>
        <p:txBody>
          <a:bodyPr wrap="none">
            <a:spAutoFit/>
          </a:bodyPr>
          <a:lstStyle/>
          <a:p>
            <a:pPr lvl="0"/>
            <a:r>
              <a:rPr lang="ru-RU" spc="100" dirty="0" smtClean="0">
                <a:solidFill>
                  <a:schemeClr val="bg1"/>
                </a:solidFill>
                <a:latin typeface="Arial" panose="020B0604020202020204" pitchFamily="34" charset="0"/>
                <a:cs typeface="Arial" panose="020B0604020202020204" pitchFamily="34" charset="0"/>
              </a:rPr>
              <a:t>По передаче </a:t>
            </a:r>
            <a:r>
              <a:rPr lang="ru-RU" spc="100" dirty="0">
                <a:solidFill>
                  <a:schemeClr val="bg1"/>
                </a:solidFill>
                <a:latin typeface="Arial" panose="020B0604020202020204" pitchFamily="34" charset="0"/>
                <a:cs typeface="Arial" panose="020B0604020202020204" pitchFamily="34" charset="0"/>
              </a:rPr>
              <a:t>документов</a:t>
            </a:r>
          </a:p>
        </p:txBody>
      </p:sp>
    </p:spTree>
    <p:extLst>
      <p:ext uri="{BB962C8B-B14F-4D97-AF65-F5344CB8AC3E}">
        <p14:creationId xmlns:p14="http://schemas.microsoft.com/office/powerpoint/2010/main" val="39971541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677008" y="19020"/>
            <a:ext cx="11348422" cy="523220"/>
          </a:xfrm>
          <a:prstGeom prst="rect">
            <a:avLst/>
          </a:prstGeom>
        </p:spPr>
        <p:txBody>
          <a:bodyPr wrap="square">
            <a:spAutoFit/>
          </a:bodyPr>
          <a:lstStyle/>
          <a:p>
            <a:pPr algn="ctr"/>
            <a:r>
              <a:rPr lang="ru-RU" sz="2800" spc="100" dirty="0">
                <a:solidFill>
                  <a:schemeClr val="accent5">
                    <a:lumMod val="75000"/>
                  </a:schemeClr>
                </a:solidFill>
                <a:latin typeface="Arial Narrow" panose="020B0606020202030204" pitchFamily="34" charset="0"/>
                <a:cs typeface="Arial" panose="020B0604020202020204" pitchFamily="34" charset="0"/>
              </a:rPr>
              <a:t>ГБУ «Государственный архив Республики Татарстан»</a:t>
            </a:r>
          </a:p>
        </p:txBody>
      </p:sp>
      <p:pic>
        <p:nvPicPr>
          <p:cNvPr id="20" name="Рисунок 19"/>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39106" y="853651"/>
            <a:ext cx="4767702" cy="3310960"/>
          </a:xfrm>
          <a:prstGeom prst="rect">
            <a:avLst/>
          </a:prstGeom>
          <a:ln>
            <a:noFill/>
          </a:ln>
          <a:effectLst>
            <a:outerShdw blurRad="190500" algn="tl" rotWithShape="0">
              <a:srgbClr val="000000">
                <a:alpha val="70000"/>
              </a:srgbClr>
            </a:outerShdw>
          </a:effectLst>
        </p:spPr>
      </p:pic>
      <p:sp>
        <p:nvSpPr>
          <p:cNvPr id="7" name="Прямоугольник 6"/>
          <p:cNvSpPr/>
          <p:nvPr/>
        </p:nvSpPr>
        <p:spPr>
          <a:xfrm>
            <a:off x="5673598" y="3026831"/>
            <a:ext cx="6363186" cy="707886"/>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ru-RU" sz="2000" dirty="0" smtClean="0">
                <a:latin typeface="Arial" panose="020B0604020202020204" pitchFamily="34" charset="0"/>
                <a:cs typeface="Arial" panose="020B0604020202020204" pitchFamily="34" charset="0"/>
              </a:rPr>
              <a:t>Оборудован современным средствами пожаротушения тонкораспыленной </a:t>
            </a:r>
            <a:r>
              <a:rPr lang="ru-RU" sz="2000" dirty="0">
                <a:latin typeface="Arial" panose="020B0604020202020204" pitchFamily="34" charset="0"/>
                <a:cs typeface="Arial" panose="020B0604020202020204" pitchFamily="34" charset="0"/>
              </a:rPr>
              <a:t>водой </a:t>
            </a:r>
          </a:p>
        </p:txBody>
      </p:sp>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3598" y="3921369"/>
            <a:ext cx="3980356" cy="2763222"/>
          </a:xfrm>
          <a:prstGeom prst="rect">
            <a:avLst/>
          </a:prstGeom>
          <a:ln>
            <a:noFill/>
          </a:ln>
          <a:effectLst/>
        </p:spPr>
      </p:pic>
      <p:sp>
        <p:nvSpPr>
          <p:cNvPr id="9" name="Прямоугольник с одним усеченным и одним скругленным углом 8"/>
          <p:cNvSpPr/>
          <p:nvPr/>
        </p:nvSpPr>
        <p:spPr>
          <a:xfrm>
            <a:off x="5662244" y="853651"/>
            <a:ext cx="6363186" cy="1938992"/>
          </a:xfrm>
          <a:prstGeom prst="snipRoundRect">
            <a:avLst>
              <a:gd name="adj1" fmla="val 0"/>
              <a:gd name="adj2" fmla="val 16667"/>
            </a:avLst>
          </a:prstGeom>
          <a:gradFill>
            <a:gsLst>
              <a:gs pos="100000">
                <a:schemeClr val="accent6">
                  <a:lumMod val="94000"/>
                  <a:alpha val="40000"/>
                </a:schemeClr>
              </a:gs>
              <a:gs pos="0">
                <a:schemeClr val="accent6">
                  <a:lumMod val="40000"/>
                  <a:lumOff val="60000"/>
                  <a:alpha val="26000"/>
                </a:schemeClr>
              </a:gs>
              <a:gs pos="56000">
                <a:schemeClr val="accent6">
                  <a:lumMod val="60000"/>
                  <a:lumOff val="40000"/>
                  <a:alpha val="46000"/>
                </a:schemeClr>
              </a:gs>
            </a:gsLst>
            <a:lin ang="2700000" scaled="1"/>
          </a:gradFill>
          <a:ln w="38100">
            <a:noFill/>
          </a:ln>
        </p:spPr>
        <p:txBody>
          <a:bodyPr wrap="square">
            <a:spAutoFit/>
          </a:bodyPr>
          <a:lstStyle/>
          <a:p>
            <a:pPr marL="457200" indent="-457200">
              <a:lnSpc>
                <a:spcPts val="3600"/>
              </a:lnSpc>
              <a:buFont typeface="Wingdings" panose="05000000000000000000" pitchFamily="2" charset="2"/>
              <a:buChar char="ü"/>
            </a:pPr>
            <a:r>
              <a:rPr lang="ru-RU" sz="2400" b="1" u="sng" dirty="0" smtClean="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822,6</a:t>
            </a:r>
            <a:r>
              <a:rPr lang="ru-RU" sz="2000" u="sng" dirty="0" smtClean="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 кв. м.</a:t>
            </a:r>
            <a:r>
              <a:rPr lang="ru-RU" sz="2000" dirty="0" smtClean="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 </a:t>
            </a:r>
            <a:r>
              <a:rPr lang="ru-RU" sz="2000" dirty="0" smtClean="0">
                <a:solidFill>
                  <a:srgbClr val="002060"/>
                </a:solidFill>
                <a:latin typeface="Arial" panose="020B0604020202020204" pitchFamily="34" charset="0"/>
                <a:ea typeface="Calibri" panose="020F0502020204030204" pitchFamily="34" charset="0"/>
                <a:cs typeface="Arial" panose="020B0604020202020204" pitchFamily="34" charset="0"/>
              </a:rPr>
              <a:t>- площадь архивохранилища</a:t>
            </a:r>
          </a:p>
          <a:p>
            <a:pPr marL="457200" indent="-457200">
              <a:lnSpc>
                <a:spcPts val="3600"/>
              </a:lnSpc>
              <a:buFont typeface="Wingdings" panose="05000000000000000000" pitchFamily="2" charset="2"/>
              <a:buChar char="ü"/>
            </a:pPr>
            <a:r>
              <a:rPr lang="ru-RU" sz="2400" b="1" u="sng" dirty="0" smtClean="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11</a:t>
            </a:r>
            <a:r>
              <a:rPr lang="en-US" sz="2000" u="sng" dirty="0" smtClean="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 </a:t>
            </a:r>
            <a:r>
              <a:rPr lang="ru-RU" sz="2000" u="sng" dirty="0" smtClean="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км. </a:t>
            </a:r>
            <a:r>
              <a:rPr lang="ru-RU" sz="2000" dirty="0" smtClean="0">
                <a:solidFill>
                  <a:srgbClr val="002060"/>
                </a:solidFill>
                <a:latin typeface="Arial" panose="020B0604020202020204" pitchFamily="34" charset="0"/>
                <a:ea typeface="Calibri" panose="020F0502020204030204" pitchFamily="34" charset="0"/>
                <a:cs typeface="Arial" panose="020B0604020202020204" pitchFamily="34" charset="0"/>
              </a:rPr>
              <a:t>- протяженность металлических           стеллажей</a:t>
            </a:r>
          </a:p>
          <a:p>
            <a:pPr marL="457200" indent="-457200">
              <a:lnSpc>
                <a:spcPts val="3600"/>
              </a:lnSpc>
              <a:buFont typeface="Wingdings" panose="05000000000000000000" pitchFamily="2" charset="2"/>
              <a:buChar char="ü"/>
            </a:pPr>
            <a:r>
              <a:rPr lang="ru-RU" sz="2400" b="1" u="sng" dirty="0" smtClean="0">
                <a:solidFill>
                  <a:schemeClr val="accent6">
                    <a:lumMod val="75000"/>
                  </a:schemeClr>
                </a:solidFill>
                <a:latin typeface="Arial" panose="020B0604020202020204" pitchFamily="34" charset="0"/>
                <a:cs typeface="Arial" panose="020B0604020202020204" pitchFamily="34" charset="0"/>
              </a:rPr>
              <a:t>2</a:t>
            </a:r>
            <a:r>
              <a:rPr lang="ru-RU" sz="2000" u="sng" dirty="0" smtClean="0">
                <a:solidFill>
                  <a:schemeClr val="accent6">
                    <a:lumMod val="75000"/>
                  </a:schemeClr>
                </a:solidFill>
                <a:latin typeface="Arial" panose="020B0604020202020204" pitchFamily="34" charset="0"/>
                <a:cs typeface="Arial" panose="020B0604020202020204" pitchFamily="34" charset="0"/>
              </a:rPr>
              <a:t> млн. дел</a:t>
            </a:r>
            <a:r>
              <a:rPr lang="ru-RU" sz="2000" dirty="0" smtClean="0">
                <a:solidFill>
                  <a:schemeClr val="accent6">
                    <a:lumMod val="75000"/>
                  </a:schemeClr>
                </a:solidFill>
                <a:latin typeface="Arial" panose="020B0604020202020204" pitchFamily="34" charset="0"/>
                <a:cs typeface="Arial" panose="020B0604020202020204" pitchFamily="34" charset="0"/>
              </a:rPr>
              <a:t>  </a:t>
            </a:r>
            <a:r>
              <a:rPr lang="ru-RU" sz="2000" dirty="0" smtClean="0">
                <a:solidFill>
                  <a:srgbClr val="002060"/>
                </a:solidFill>
                <a:latin typeface="Arial" panose="020B0604020202020204" pitchFamily="34" charset="0"/>
                <a:cs typeface="Arial" panose="020B0604020202020204" pitchFamily="34" charset="0"/>
              </a:rPr>
              <a:t>- доступно для размещения</a:t>
            </a:r>
            <a:endParaRPr lang="en-US" sz="2000" dirty="0" smtClean="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pic>
        <p:nvPicPr>
          <p:cNvPr id="10" name="Рисунок 9"/>
          <p:cNvPicPr>
            <a:picLocks noChangeAspect="1"/>
          </p:cNvPicPr>
          <p:nvPr/>
        </p:nvPicPr>
        <p:blipFill rotWithShape="1">
          <a:blip r:embed="rId6" cstate="print">
            <a:extLst>
              <a:ext uri="{28A0092B-C50C-407E-A947-70E740481C1C}">
                <a14:useLocalDpi xmlns:a14="http://schemas.microsoft.com/office/drawing/2010/main" val="0"/>
              </a:ext>
            </a:extLst>
          </a:blip>
          <a:srcRect l="-1" r="201"/>
          <a:stretch/>
        </p:blipFill>
        <p:spPr>
          <a:xfrm>
            <a:off x="2656849" y="4371215"/>
            <a:ext cx="2933354" cy="2042652"/>
          </a:xfrm>
          <a:prstGeom prst="rect">
            <a:avLst/>
          </a:prstGeom>
          <a:ln>
            <a:noFill/>
          </a:ln>
          <a:effectLst/>
        </p:spPr>
      </p:pic>
      <p:pic>
        <p:nvPicPr>
          <p:cNvPr id="11" name="Рисунок 10"/>
          <p:cNvPicPr>
            <a:picLocks noChangeAspect="1"/>
          </p:cNvPicPr>
          <p:nvPr/>
        </p:nvPicPr>
        <p:blipFill rotWithShape="1">
          <a:blip r:embed="rId7">
            <a:extLst>
              <a:ext uri="{28A0092B-C50C-407E-A947-70E740481C1C}">
                <a14:useLocalDpi xmlns:a14="http://schemas.microsoft.com/office/drawing/2010/main" val="0"/>
              </a:ext>
            </a:extLst>
          </a:blip>
          <a:srcRect r="28399"/>
          <a:stretch/>
        </p:blipFill>
        <p:spPr>
          <a:xfrm>
            <a:off x="736189" y="4371215"/>
            <a:ext cx="1837265" cy="2037337"/>
          </a:xfrm>
          <a:prstGeom prst="rect">
            <a:avLst/>
          </a:prstGeom>
          <a:ln>
            <a:noFill/>
          </a:ln>
          <a:effectLst/>
        </p:spPr>
      </p:pic>
      <p:sp>
        <p:nvSpPr>
          <p:cNvPr id="2" name="TextBox 1"/>
          <p:cNvSpPr txBox="1"/>
          <p:nvPr/>
        </p:nvSpPr>
        <p:spPr>
          <a:xfrm>
            <a:off x="739106" y="3767480"/>
            <a:ext cx="2672309" cy="307777"/>
          </a:xfrm>
          <a:prstGeom prst="rect">
            <a:avLst/>
          </a:prstGeom>
          <a:solidFill>
            <a:schemeClr val="tx1">
              <a:lumMod val="65000"/>
              <a:lumOff val="35000"/>
              <a:alpha val="71000"/>
            </a:schemeClr>
          </a:solidFill>
        </p:spPr>
        <p:txBody>
          <a:bodyPr wrap="square" rtlCol="0">
            <a:spAutoFit/>
          </a:bodyPr>
          <a:lstStyle/>
          <a:p>
            <a:r>
              <a:rPr lang="ru-RU" sz="1400" i="1" dirty="0" smtClean="0">
                <a:solidFill>
                  <a:schemeClr val="bg1"/>
                </a:solidFill>
              </a:rPr>
              <a:t>ул. Декабристов, 4, г. Казань</a:t>
            </a:r>
            <a:endParaRPr lang="ru-RU" sz="1400" i="1" dirty="0">
              <a:solidFill>
                <a:schemeClr val="bg1"/>
              </a:solidFill>
            </a:endParaRPr>
          </a:p>
        </p:txBody>
      </p:sp>
      <p:pic>
        <p:nvPicPr>
          <p:cNvPr id="12" name="Рисунок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4599" y="3921369"/>
            <a:ext cx="2250831" cy="1688123"/>
          </a:xfrm>
          <a:prstGeom prst="rect">
            <a:avLst/>
          </a:prstGeom>
          <a:ln>
            <a:noFill/>
          </a:ln>
          <a:effectLst/>
        </p:spPr>
      </p:pic>
    </p:spTree>
    <p:extLst>
      <p:ext uri="{BB962C8B-B14F-4D97-AF65-F5344CB8AC3E}">
        <p14:creationId xmlns:p14="http://schemas.microsoft.com/office/powerpoint/2010/main" val="12439748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8102" y="601904"/>
            <a:ext cx="3795454" cy="536330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57496" y="98907"/>
            <a:ext cx="11195495" cy="523220"/>
          </a:xfrm>
          <a:prstGeom prst="rect">
            <a:avLst/>
          </a:prstGeom>
          <a:noFill/>
        </p:spPr>
        <p:txBody>
          <a:bodyPr wrap="square" rtlCol="0">
            <a:spAutoFit/>
          </a:bodyPr>
          <a:lstStyle/>
          <a:p>
            <a:pPr algn="ctr"/>
            <a:r>
              <a:rPr lang="ru-RU" sz="2800" spc="100" dirty="0" smtClean="0">
                <a:solidFill>
                  <a:schemeClr val="accent5">
                    <a:lumMod val="75000"/>
                  </a:schemeClr>
                </a:solidFill>
                <a:latin typeface="Arial Narrow" panose="020B0606020202030204" pitchFamily="34" charset="0"/>
                <a:cs typeface="Arial" panose="020B0604020202020204" pitchFamily="34" charset="0"/>
              </a:rPr>
              <a:t>Центр первичной обработки</a:t>
            </a:r>
            <a:endParaRPr lang="ru-RU" sz="2800" spc="100" dirty="0">
              <a:solidFill>
                <a:schemeClr val="accent5">
                  <a:lumMod val="75000"/>
                </a:schemeClr>
              </a:solidFill>
              <a:latin typeface="Arial Narrow" panose="020B0606020202030204" pitchFamily="34" charset="0"/>
              <a:cs typeface="Arial" panose="020B0604020202020204" pitchFamily="34" charset="0"/>
            </a:endParaRPr>
          </a:p>
        </p:txBody>
      </p:sp>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183"/>
          <a:stretch/>
        </p:blipFill>
        <p:spPr bwMode="auto">
          <a:xfrm>
            <a:off x="6515927" y="733787"/>
            <a:ext cx="4400223" cy="58956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Скругленная прямоугольная выноска 4"/>
          <p:cNvSpPr/>
          <p:nvPr/>
        </p:nvSpPr>
        <p:spPr>
          <a:xfrm>
            <a:off x="5778904" y="2414459"/>
            <a:ext cx="6152604" cy="805096"/>
          </a:xfrm>
          <a:prstGeom prst="wedgeRoundRectCallout">
            <a:avLst>
              <a:gd name="adj1" fmla="val 5942"/>
              <a:gd name="adj2" fmla="val 158594"/>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197" name="Picture 5"/>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31155" y="2576534"/>
            <a:ext cx="6100353" cy="480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Прямая соединительная линия 9"/>
          <p:cNvCxnSpPr/>
          <p:nvPr/>
        </p:nvCxnSpPr>
        <p:spPr>
          <a:xfrm>
            <a:off x="9280575" y="3057480"/>
            <a:ext cx="19237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Рисунок 5"/>
          <p:cNvPicPr>
            <a:picLocks noChangeAspect="1"/>
          </p:cNvPicPr>
          <p:nvPr/>
        </p:nvPicPr>
        <p:blipFill rotWithShape="1">
          <a:blip r:embed="rId5" cstate="print">
            <a:extLst>
              <a:ext uri="{28A0092B-C50C-407E-A947-70E740481C1C}">
                <a14:useLocalDpi xmlns:a14="http://schemas.microsoft.com/office/drawing/2010/main" val="0"/>
              </a:ext>
            </a:extLst>
          </a:blip>
          <a:srcRect b="5921"/>
          <a:stretch/>
        </p:blipFill>
        <p:spPr>
          <a:xfrm>
            <a:off x="657496" y="733787"/>
            <a:ext cx="3835931" cy="5099539"/>
          </a:xfrm>
          <a:prstGeom prst="rect">
            <a:avLst/>
          </a:prstGeom>
          <a:ln>
            <a:noFill/>
          </a:ln>
          <a:effectLst>
            <a:outerShdw blurRad="190500" algn="tl" rotWithShape="0">
              <a:srgbClr val="000000">
                <a:alpha val="70000"/>
              </a:srgbClr>
            </a:outerShdw>
          </a:effectLst>
        </p:spPr>
      </p:pic>
      <p:pic>
        <p:nvPicPr>
          <p:cNvPr id="4" name="Рисунок 3"/>
          <p:cNvPicPr>
            <a:picLocks noChangeAspect="1"/>
          </p:cNvPicPr>
          <p:nvPr/>
        </p:nvPicPr>
        <p:blipFill rotWithShape="1">
          <a:blip r:embed="rId6" cstate="print">
            <a:extLst>
              <a:ext uri="{28A0092B-C50C-407E-A947-70E740481C1C}">
                <a14:useLocalDpi xmlns:a14="http://schemas.microsoft.com/office/drawing/2010/main" val="0"/>
              </a:ext>
            </a:extLst>
          </a:blip>
          <a:srcRect b="3344"/>
          <a:stretch/>
        </p:blipFill>
        <p:spPr>
          <a:xfrm>
            <a:off x="1791098" y="1355724"/>
            <a:ext cx="3861164" cy="5273676"/>
          </a:xfrm>
          <a:prstGeom prst="rect">
            <a:avLst/>
          </a:prstGeom>
          <a:ln>
            <a:noFill/>
          </a:ln>
          <a:effectLst>
            <a:outerShdw blurRad="190500" algn="tl" rotWithShape="0">
              <a:srgbClr val="000000">
                <a:alpha val="70000"/>
              </a:srgbClr>
            </a:outerShdw>
          </a:effectLst>
        </p:spPr>
      </p:pic>
      <p:sp>
        <p:nvSpPr>
          <p:cNvPr id="11" name="Скругленная прямоугольная выноска 10"/>
          <p:cNvSpPr/>
          <p:nvPr/>
        </p:nvSpPr>
        <p:spPr>
          <a:xfrm>
            <a:off x="809897" y="4334559"/>
            <a:ext cx="5093275" cy="834563"/>
          </a:xfrm>
          <a:prstGeom prst="wedgeRoundRectCallout">
            <a:avLst>
              <a:gd name="adj1" fmla="val -341"/>
              <a:gd name="adj2" fmla="val -81540"/>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p:cNvPicPr>
            <a:picLocks noChangeAspect="1"/>
          </p:cNvPicPr>
          <p:nvPr/>
        </p:nvPicPr>
        <p:blipFill>
          <a:blip r:embed="rId7">
            <a:duotone>
              <a:schemeClr val="accent2">
                <a:shade val="45000"/>
                <a:satMod val="135000"/>
              </a:schemeClr>
              <a:prstClr val="white"/>
            </a:duotone>
          </a:blip>
          <a:stretch>
            <a:fillRect/>
          </a:stretch>
        </p:blipFill>
        <p:spPr>
          <a:xfrm>
            <a:off x="848842" y="4461165"/>
            <a:ext cx="4930062" cy="581349"/>
          </a:xfrm>
          <a:prstGeom prst="rect">
            <a:avLst/>
          </a:prstGeom>
        </p:spPr>
      </p:pic>
    </p:spTree>
    <p:extLst>
      <p:ext uri="{BB962C8B-B14F-4D97-AF65-F5344CB8AC3E}">
        <p14:creationId xmlns:p14="http://schemas.microsoft.com/office/powerpoint/2010/main" val="1893935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606670" y="75199"/>
            <a:ext cx="11359662" cy="523220"/>
          </a:xfrm>
          <a:prstGeom prst="rect">
            <a:avLst/>
          </a:prstGeom>
        </p:spPr>
        <p:txBody>
          <a:bodyPr wrap="square">
            <a:spAutoFit/>
          </a:bodyPr>
          <a:lstStyle/>
          <a:p>
            <a:pPr algn="ctr"/>
            <a:r>
              <a:rPr lang="ru-RU" sz="2800" spc="100" dirty="0" smtClean="0">
                <a:solidFill>
                  <a:schemeClr val="accent5">
                    <a:lumMod val="75000"/>
                  </a:schemeClr>
                </a:solidFill>
                <a:latin typeface="Arial Narrow" pitchFamily="34" charset="0"/>
              </a:rPr>
              <a:t>Потенциальные источники комплектования по отраслям</a:t>
            </a:r>
            <a:endParaRPr lang="ru-RU" sz="2800" spc="100" dirty="0">
              <a:solidFill>
                <a:schemeClr val="accent5">
                  <a:lumMod val="75000"/>
                </a:schemeClr>
              </a:solidFill>
              <a:latin typeface="Arial Narrow" pitchFamily="34"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3851271217"/>
              </p:ext>
            </p:extLst>
          </p:nvPr>
        </p:nvGraphicFramePr>
        <p:xfrm>
          <a:off x="1371602" y="1011116"/>
          <a:ext cx="10067191" cy="5137574"/>
        </p:xfrm>
        <a:graphic>
          <a:graphicData uri="http://schemas.openxmlformats.org/drawingml/2006/table">
            <a:tbl>
              <a:tblPr firstRow="1" bandRow="1">
                <a:tableStyleId>{BDBED569-4797-4DF1-A0F4-6AAB3CD982D8}</a:tableStyleId>
              </a:tblPr>
              <a:tblGrid>
                <a:gridCol w="417807">
                  <a:extLst>
                    <a:ext uri="{9D8B030D-6E8A-4147-A177-3AD203B41FA5}">
                      <a16:colId xmlns="" xmlns:a16="http://schemas.microsoft.com/office/drawing/2014/main" val="20000"/>
                    </a:ext>
                  </a:extLst>
                </a:gridCol>
                <a:gridCol w="4321245">
                  <a:extLst>
                    <a:ext uri="{9D8B030D-6E8A-4147-A177-3AD203B41FA5}">
                      <a16:colId xmlns="" xmlns:a16="http://schemas.microsoft.com/office/drawing/2014/main" val="20001"/>
                    </a:ext>
                  </a:extLst>
                </a:gridCol>
                <a:gridCol w="1652954">
                  <a:extLst>
                    <a:ext uri="{9D8B030D-6E8A-4147-A177-3AD203B41FA5}">
                      <a16:colId xmlns="" xmlns:a16="http://schemas.microsoft.com/office/drawing/2014/main" val="20002"/>
                    </a:ext>
                  </a:extLst>
                </a:gridCol>
                <a:gridCol w="1934307">
                  <a:extLst>
                    <a:ext uri="{9D8B030D-6E8A-4147-A177-3AD203B41FA5}">
                      <a16:colId xmlns="" xmlns:a16="http://schemas.microsoft.com/office/drawing/2014/main" val="1483559520"/>
                    </a:ext>
                  </a:extLst>
                </a:gridCol>
                <a:gridCol w="1740878">
                  <a:extLst>
                    <a:ext uri="{9D8B030D-6E8A-4147-A177-3AD203B41FA5}">
                      <a16:colId xmlns="" xmlns:a16="http://schemas.microsoft.com/office/drawing/2014/main" val="3747184504"/>
                    </a:ext>
                  </a:extLst>
                </a:gridCol>
              </a:tblGrid>
              <a:tr h="943037">
                <a:tc>
                  <a:txBody>
                    <a:bodyPr/>
                    <a:lstStyle/>
                    <a:p>
                      <a:pPr algn="ctr"/>
                      <a:r>
                        <a:rPr lang="ru-RU" sz="1600" b="1" dirty="0" smtClean="0">
                          <a:solidFill>
                            <a:schemeClr val="bg1"/>
                          </a:solidFill>
                          <a:latin typeface="Arial" panose="020B0604020202020204" pitchFamily="34" charset="0"/>
                          <a:cs typeface="Arial" panose="020B0604020202020204" pitchFamily="34" charset="0"/>
                        </a:rPr>
                        <a:t>№</a:t>
                      </a:r>
                      <a:endParaRPr lang="ru-RU" sz="1600" b="1" dirty="0">
                        <a:solidFill>
                          <a:schemeClr val="bg1"/>
                        </a:solidFill>
                        <a:latin typeface="Arial" panose="020B0604020202020204" pitchFamily="34" charset="0"/>
                        <a:cs typeface="Arial" panose="020B0604020202020204" pitchFamily="34" charset="0"/>
                      </a:endParaRPr>
                    </a:p>
                  </a:txBody>
                  <a:tcPr anchor="ctr">
                    <a:gradFill flip="none" rotWithShape="1">
                      <a:gsLst>
                        <a:gs pos="0">
                          <a:schemeClr val="accent5">
                            <a:lumMod val="75000"/>
                            <a:shade val="30000"/>
                            <a:satMod val="115000"/>
                            <a:alpha val="66000"/>
                          </a:schemeClr>
                        </a:gs>
                        <a:gs pos="51000">
                          <a:schemeClr val="accent5">
                            <a:lumMod val="75000"/>
                            <a:shade val="67500"/>
                            <a:satMod val="115000"/>
                            <a:alpha val="85000"/>
                          </a:schemeClr>
                        </a:gs>
                        <a:gs pos="100000">
                          <a:schemeClr val="accent5">
                            <a:lumMod val="75000"/>
                            <a:shade val="100000"/>
                            <a:satMod val="115000"/>
                            <a:alpha val="98000"/>
                          </a:schemeClr>
                        </a:gs>
                      </a:gsLst>
                      <a:lin ang="16200000" scaled="1"/>
                      <a:tileRect/>
                    </a:gradFill>
                  </a:tcPr>
                </a:tc>
                <a:tc>
                  <a:txBody>
                    <a:bodyPr/>
                    <a:lstStyle/>
                    <a:p>
                      <a:pPr algn="ctr"/>
                      <a:r>
                        <a:rPr lang="ru-RU" sz="1600" b="1" dirty="0" smtClean="0">
                          <a:solidFill>
                            <a:schemeClr val="bg1"/>
                          </a:solidFill>
                          <a:latin typeface="Arial" panose="020B0604020202020204" pitchFamily="34" charset="0"/>
                          <a:cs typeface="Arial" panose="020B0604020202020204" pitchFamily="34" charset="0"/>
                        </a:rPr>
                        <a:t>Отрасль</a:t>
                      </a:r>
                      <a:endParaRPr lang="ru-RU" sz="1600" b="1" dirty="0">
                        <a:solidFill>
                          <a:schemeClr val="bg1"/>
                        </a:solidFill>
                        <a:latin typeface="Arial" panose="020B0604020202020204" pitchFamily="34" charset="0"/>
                        <a:cs typeface="Arial" panose="020B0604020202020204" pitchFamily="34" charset="0"/>
                      </a:endParaRPr>
                    </a:p>
                  </a:txBody>
                  <a:tcPr anchor="ctr">
                    <a:gradFill flip="none" rotWithShape="1">
                      <a:gsLst>
                        <a:gs pos="0">
                          <a:schemeClr val="accent5">
                            <a:lumMod val="75000"/>
                            <a:shade val="30000"/>
                            <a:satMod val="115000"/>
                            <a:alpha val="66000"/>
                          </a:schemeClr>
                        </a:gs>
                        <a:gs pos="51000">
                          <a:schemeClr val="accent5">
                            <a:lumMod val="75000"/>
                            <a:shade val="67500"/>
                            <a:satMod val="115000"/>
                            <a:alpha val="85000"/>
                          </a:schemeClr>
                        </a:gs>
                        <a:gs pos="100000">
                          <a:schemeClr val="accent5">
                            <a:lumMod val="75000"/>
                            <a:shade val="100000"/>
                            <a:satMod val="115000"/>
                            <a:alpha val="98000"/>
                          </a:schemeClr>
                        </a:gs>
                      </a:gsLst>
                      <a:lin ang="16200000" scaled="1"/>
                      <a:tileRect/>
                    </a:gradFill>
                  </a:tcPr>
                </a:tc>
                <a:tc>
                  <a:txBody>
                    <a:bodyPr/>
                    <a:lstStyle/>
                    <a:p>
                      <a:pPr algn="ctr"/>
                      <a:r>
                        <a:rPr lang="ru-RU" sz="1600" b="1" dirty="0" smtClean="0">
                          <a:solidFill>
                            <a:schemeClr val="bg1"/>
                          </a:solidFill>
                          <a:latin typeface="Arial" panose="020B0604020202020204" pitchFamily="34" charset="0"/>
                          <a:cs typeface="Arial" panose="020B0604020202020204" pitchFamily="34" charset="0"/>
                        </a:rPr>
                        <a:t>Количество</a:t>
                      </a:r>
                      <a:r>
                        <a:rPr lang="ru-RU" sz="1600" b="1" baseline="0" dirty="0" smtClean="0">
                          <a:solidFill>
                            <a:schemeClr val="bg1"/>
                          </a:solidFill>
                          <a:latin typeface="Arial" panose="020B0604020202020204" pitchFamily="34" charset="0"/>
                          <a:cs typeface="Arial" panose="020B0604020202020204" pitchFamily="34" charset="0"/>
                        </a:rPr>
                        <a:t> </a:t>
                      </a:r>
                    </a:p>
                    <a:p>
                      <a:pPr algn="ctr"/>
                      <a:r>
                        <a:rPr lang="ru-RU" sz="1600" b="1" baseline="0" dirty="0" smtClean="0">
                          <a:solidFill>
                            <a:schemeClr val="bg1"/>
                          </a:solidFill>
                          <a:latin typeface="Arial" panose="020B0604020202020204" pitchFamily="34" charset="0"/>
                          <a:cs typeface="Arial" panose="020B0604020202020204" pitchFamily="34" charset="0"/>
                        </a:rPr>
                        <a:t>организаций в отрасли</a:t>
                      </a:r>
                      <a:endParaRPr lang="ru-RU" sz="1600" b="1" dirty="0">
                        <a:solidFill>
                          <a:schemeClr val="bg1"/>
                        </a:solidFill>
                        <a:latin typeface="Arial" panose="020B0604020202020204" pitchFamily="34" charset="0"/>
                        <a:cs typeface="Arial" panose="020B0604020202020204" pitchFamily="34" charset="0"/>
                      </a:endParaRPr>
                    </a:p>
                  </a:txBody>
                  <a:tcPr anchor="ctr">
                    <a:gradFill flip="none" rotWithShape="1">
                      <a:gsLst>
                        <a:gs pos="0">
                          <a:schemeClr val="accent5">
                            <a:lumMod val="75000"/>
                            <a:shade val="30000"/>
                            <a:satMod val="115000"/>
                            <a:alpha val="66000"/>
                          </a:schemeClr>
                        </a:gs>
                        <a:gs pos="51000">
                          <a:schemeClr val="accent5">
                            <a:lumMod val="75000"/>
                            <a:shade val="67500"/>
                            <a:satMod val="115000"/>
                            <a:alpha val="85000"/>
                          </a:schemeClr>
                        </a:gs>
                        <a:gs pos="100000">
                          <a:schemeClr val="accent5">
                            <a:lumMod val="75000"/>
                            <a:shade val="100000"/>
                            <a:satMod val="115000"/>
                            <a:alpha val="98000"/>
                          </a:schemeClr>
                        </a:gs>
                      </a:gsLst>
                      <a:lin ang="16200000" scaled="1"/>
                      <a:tileRect/>
                    </a:gradFill>
                  </a:tcPr>
                </a:tc>
                <a:tc>
                  <a:txBody>
                    <a:bodyPr/>
                    <a:lstStyle/>
                    <a:p>
                      <a:pPr algn="ctr"/>
                      <a:r>
                        <a:rPr lang="ru-RU" sz="1600" b="1" dirty="0" smtClean="0">
                          <a:solidFill>
                            <a:schemeClr val="bg1"/>
                          </a:solidFill>
                          <a:latin typeface="Arial" panose="020B0604020202020204" pitchFamily="34" charset="0"/>
                          <a:cs typeface="Arial" panose="020B0604020202020204" pitchFamily="34" charset="0"/>
                        </a:rPr>
                        <a:t>Из них источники комплектования</a:t>
                      </a:r>
                      <a:endParaRPr lang="ru-RU" sz="1600" b="1" dirty="0">
                        <a:solidFill>
                          <a:schemeClr val="bg1"/>
                        </a:solidFill>
                        <a:latin typeface="Arial" panose="020B0604020202020204" pitchFamily="34" charset="0"/>
                        <a:cs typeface="Arial" panose="020B0604020202020204" pitchFamily="34" charset="0"/>
                      </a:endParaRPr>
                    </a:p>
                  </a:txBody>
                  <a:tcPr anchor="ctr">
                    <a:gradFill flip="none" rotWithShape="1">
                      <a:gsLst>
                        <a:gs pos="0">
                          <a:schemeClr val="accent5">
                            <a:lumMod val="75000"/>
                            <a:shade val="30000"/>
                            <a:satMod val="115000"/>
                            <a:alpha val="66000"/>
                          </a:schemeClr>
                        </a:gs>
                        <a:gs pos="51000">
                          <a:schemeClr val="accent5">
                            <a:lumMod val="75000"/>
                            <a:shade val="67500"/>
                            <a:satMod val="115000"/>
                            <a:alpha val="85000"/>
                          </a:schemeClr>
                        </a:gs>
                        <a:gs pos="100000">
                          <a:schemeClr val="accent5">
                            <a:lumMod val="75000"/>
                            <a:shade val="100000"/>
                            <a:satMod val="115000"/>
                            <a:alpha val="98000"/>
                          </a:schemeClr>
                        </a:gs>
                      </a:gsLst>
                      <a:lin ang="16200000" scaled="1"/>
                      <a:tileRect/>
                    </a:gradFill>
                  </a:tcPr>
                </a:tc>
                <a:tc>
                  <a:txBody>
                    <a:bodyPr/>
                    <a:lstStyle/>
                    <a:p>
                      <a:pPr algn="ctr"/>
                      <a:r>
                        <a:rPr lang="ru-RU" sz="1600" b="1" dirty="0" smtClean="0">
                          <a:solidFill>
                            <a:schemeClr val="bg1"/>
                          </a:solidFill>
                          <a:latin typeface="Arial" panose="020B0604020202020204" pitchFamily="34" charset="0"/>
                          <a:cs typeface="Arial" panose="020B0604020202020204" pitchFamily="34" charset="0"/>
                        </a:rPr>
                        <a:t>в % соотношении</a:t>
                      </a:r>
                      <a:endParaRPr lang="ru-RU" sz="1600" b="1" dirty="0">
                        <a:solidFill>
                          <a:schemeClr val="bg1"/>
                        </a:solidFill>
                        <a:latin typeface="Arial" panose="020B0604020202020204" pitchFamily="34" charset="0"/>
                        <a:cs typeface="Arial" panose="020B0604020202020204" pitchFamily="34" charset="0"/>
                      </a:endParaRPr>
                    </a:p>
                  </a:txBody>
                  <a:tcPr anchor="ctr">
                    <a:gradFill flip="none" rotWithShape="1">
                      <a:gsLst>
                        <a:gs pos="0">
                          <a:schemeClr val="accent5">
                            <a:lumMod val="75000"/>
                            <a:shade val="30000"/>
                            <a:satMod val="115000"/>
                            <a:alpha val="66000"/>
                          </a:schemeClr>
                        </a:gs>
                        <a:gs pos="51000">
                          <a:schemeClr val="accent5">
                            <a:lumMod val="75000"/>
                            <a:shade val="67500"/>
                            <a:satMod val="115000"/>
                            <a:alpha val="85000"/>
                          </a:schemeClr>
                        </a:gs>
                        <a:gs pos="100000">
                          <a:schemeClr val="accent5">
                            <a:lumMod val="75000"/>
                            <a:shade val="100000"/>
                            <a:satMod val="115000"/>
                            <a:alpha val="98000"/>
                          </a:schemeClr>
                        </a:gs>
                      </a:gsLst>
                      <a:lin ang="16200000" scaled="1"/>
                      <a:tileRect/>
                    </a:gradFill>
                  </a:tcPr>
                </a:tc>
                <a:extLst>
                  <a:ext uri="{0D108BD9-81ED-4DB2-BD59-A6C34878D82A}">
                    <a16:rowId xmlns="" xmlns:a16="http://schemas.microsoft.com/office/drawing/2014/main" val="10000"/>
                  </a:ext>
                </a:extLst>
              </a:tr>
              <a:tr h="440151">
                <a:tc>
                  <a:txBody>
                    <a:bodyPr/>
                    <a:lstStyle/>
                    <a:p>
                      <a:pPr marL="0" indent="0" algn="ctr">
                        <a:buFont typeface="+mj-lt"/>
                        <a:buNone/>
                      </a:pPr>
                      <a:r>
                        <a:rPr lang="ru-RU" sz="1800" dirty="0" smtClean="0">
                          <a:solidFill>
                            <a:srgbClr val="C00000"/>
                          </a:solidFill>
                          <a:latin typeface="Arial" panose="020B0604020202020204" pitchFamily="34" charset="0"/>
                          <a:cs typeface="Arial" panose="020B0604020202020204" pitchFamily="34" charset="0"/>
                        </a:rPr>
                        <a:t>1</a:t>
                      </a:r>
                    </a:p>
                  </a:txBody>
                  <a:tcPr anchor="ctr">
                    <a:solidFill>
                      <a:schemeClr val="accent4">
                        <a:lumMod val="40000"/>
                        <a:lumOff val="60000"/>
                        <a:alpha val="20000"/>
                      </a:schemeClr>
                    </a:solidFill>
                  </a:tcPr>
                </a:tc>
                <a:tc>
                  <a:txBody>
                    <a:bodyPr/>
                    <a:lstStyle/>
                    <a:p>
                      <a:pPr marL="72000" algn="l" fontAlgn="b"/>
                      <a:r>
                        <a:rPr lang="ru-RU" sz="1800" u="none" strike="noStrike" dirty="0" smtClean="0">
                          <a:solidFill>
                            <a:srgbClr val="C00000"/>
                          </a:solidFill>
                          <a:effectLst/>
                          <a:latin typeface="Arial" panose="020B0604020202020204" pitchFamily="34" charset="0"/>
                          <a:cs typeface="Arial" panose="020B0604020202020204" pitchFamily="34" charset="0"/>
                        </a:rPr>
                        <a:t>Строительства</a:t>
                      </a:r>
                      <a:endParaRPr lang="ru-RU" sz="1800" b="0" i="0" u="none" strike="noStrike" dirty="0">
                        <a:solidFill>
                          <a:srgbClr val="C00000"/>
                        </a:solidFill>
                        <a:effectLst/>
                        <a:latin typeface="Arial" panose="020B0604020202020204" pitchFamily="34" charset="0"/>
                        <a:cs typeface="Arial" panose="020B0604020202020204" pitchFamily="34" charset="0"/>
                      </a:endParaRPr>
                    </a:p>
                  </a:txBody>
                  <a:tcPr marL="9525" marR="9525" marT="9525" marB="0" anchor="ctr">
                    <a:solidFill>
                      <a:schemeClr val="accent4">
                        <a:lumMod val="40000"/>
                        <a:lumOff val="60000"/>
                        <a:alpha val="2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u="none" strike="noStrike" dirty="0" smtClean="0">
                          <a:solidFill>
                            <a:srgbClr val="C00000"/>
                          </a:solidFill>
                          <a:effectLst/>
                          <a:latin typeface="Arial" panose="020B0604020202020204" pitchFamily="34" charset="0"/>
                          <a:cs typeface="Arial" panose="020B0604020202020204" pitchFamily="34" charset="0"/>
                        </a:rPr>
                        <a:t>14 797</a:t>
                      </a:r>
                    </a:p>
                  </a:txBody>
                  <a:tcPr anchor="ctr">
                    <a:solidFill>
                      <a:schemeClr val="accent4">
                        <a:lumMod val="40000"/>
                        <a:lumOff val="60000"/>
                        <a:alpha val="20000"/>
                      </a:schemeClr>
                    </a:solidFill>
                  </a:tcPr>
                </a:tc>
                <a:tc>
                  <a:txBody>
                    <a:bodyPr/>
                    <a:lstStyle/>
                    <a:p>
                      <a:pPr marR="0" algn="r" fontAlgn="ctr"/>
                      <a:r>
                        <a:rPr lang="ru-RU" sz="1800" u="none" strike="noStrike" dirty="0">
                          <a:solidFill>
                            <a:srgbClr val="C00000"/>
                          </a:solidFill>
                          <a:effectLst/>
                          <a:latin typeface="Arial" panose="020B0604020202020204" pitchFamily="34" charset="0"/>
                          <a:cs typeface="Arial" panose="020B0604020202020204" pitchFamily="34" charset="0"/>
                        </a:rPr>
                        <a:t>19</a:t>
                      </a:r>
                      <a:endParaRPr lang="ru-RU" sz="1800" b="0" i="0" u="none" strike="noStrike" dirty="0">
                        <a:solidFill>
                          <a:srgbClr val="C00000"/>
                        </a:solidFill>
                        <a:effectLst/>
                        <a:latin typeface="Arial" panose="020B0604020202020204" pitchFamily="34" charset="0"/>
                        <a:cs typeface="Arial" panose="020B0604020202020204" pitchFamily="34" charset="0"/>
                      </a:endParaRPr>
                    </a:p>
                  </a:txBody>
                  <a:tcPr marL="9525" marR="9525" marT="9525" marB="0" anchor="ctr">
                    <a:solidFill>
                      <a:schemeClr val="accent4">
                        <a:lumMod val="40000"/>
                        <a:lumOff val="60000"/>
                        <a:alpha val="20000"/>
                      </a:schemeClr>
                    </a:solidFill>
                  </a:tcPr>
                </a:tc>
                <a:tc>
                  <a:txBody>
                    <a:bodyPr/>
                    <a:lstStyle/>
                    <a:p>
                      <a:pPr marR="0" algn="r" fontAlgn="ctr"/>
                      <a:r>
                        <a:rPr lang="ru-RU" sz="2000" b="1" u="none" strike="noStrike" dirty="0">
                          <a:solidFill>
                            <a:srgbClr val="C00000"/>
                          </a:solidFill>
                          <a:effectLst/>
                          <a:latin typeface="Arial" panose="020B0604020202020204" pitchFamily="34" charset="0"/>
                          <a:cs typeface="Arial" panose="020B0604020202020204" pitchFamily="34" charset="0"/>
                        </a:rPr>
                        <a:t>0,1</a:t>
                      </a:r>
                      <a:endParaRPr lang="ru-RU" sz="2000" b="1" i="0" u="none" strike="noStrike" dirty="0">
                        <a:solidFill>
                          <a:srgbClr val="C00000"/>
                        </a:solidFill>
                        <a:effectLst/>
                        <a:latin typeface="Arial" panose="020B0604020202020204" pitchFamily="34" charset="0"/>
                        <a:cs typeface="Arial" panose="020B0604020202020204" pitchFamily="34" charset="0"/>
                      </a:endParaRPr>
                    </a:p>
                  </a:txBody>
                  <a:tcPr marL="9525" marR="9525" marT="9525" marB="0" anchor="ctr">
                    <a:solidFill>
                      <a:schemeClr val="accent4">
                        <a:lumMod val="40000"/>
                        <a:lumOff val="60000"/>
                        <a:alpha val="20000"/>
                      </a:schemeClr>
                    </a:solidFill>
                  </a:tcPr>
                </a:tc>
                <a:extLst>
                  <a:ext uri="{0D108BD9-81ED-4DB2-BD59-A6C34878D82A}">
                    <a16:rowId xmlns="" xmlns:a16="http://schemas.microsoft.com/office/drawing/2014/main" val="10001"/>
                  </a:ext>
                </a:extLst>
              </a:tr>
              <a:tr h="559296">
                <a:tc>
                  <a:txBody>
                    <a:bodyPr/>
                    <a:lstStyle/>
                    <a:p>
                      <a:pPr marL="0" indent="0" algn="ctr">
                        <a:buFont typeface="+mj-lt"/>
                        <a:buNone/>
                      </a:pPr>
                      <a:r>
                        <a:rPr lang="ru-RU" sz="1800" dirty="0" smtClean="0">
                          <a:solidFill>
                            <a:srgbClr val="C00000"/>
                          </a:solidFill>
                          <a:latin typeface="Arial" panose="020B0604020202020204" pitchFamily="34" charset="0"/>
                          <a:cs typeface="Arial" panose="020B0604020202020204" pitchFamily="34" charset="0"/>
                        </a:rPr>
                        <a:t>2</a:t>
                      </a:r>
                      <a:endParaRPr lang="ru-RU" sz="1800" dirty="0">
                        <a:solidFill>
                          <a:srgbClr val="C00000"/>
                        </a:solidFill>
                        <a:latin typeface="Arial" panose="020B0604020202020204" pitchFamily="34" charset="0"/>
                        <a:cs typeface="Arial" panose="020B0604020202020204" pitchFamily="34" charset="0"/>
                      </a:endParaRPr>
                    </a:p>
                  </a:txBody>
                  <a:tcPr anchor="ctr">
                    <a:solidFill>
                      <a:schemeClr val="accent4">
                        <a:lumMod val="40000"/>
                        <a:lumOff val="60000"/>
                      </a:schemeClr>
                    </a:solidFill>
                  </a:tcPr>
                </a:tc>
                <a:tc>
                  <a:txBody>
                    <a:bodyPr/>
                    <a:lstStyle/>
                    <a:p>
                      <a:pPr marL="72000" algn="l" fontAlgn="b"/>
                      <a:r>
                        <a:rPr lang="ru-RU" sz="1800" u="none" strike="noStrike" dirty="0" smtClean="0">
                          <a:solidFill>
                            <a:srgbClr val="C00000"/>
                          </a:solidFill>
                          <a:effectLst/>
                          <a:latin typeface="Arial" panose="020B0604020202020204" pitchFamily="34" charset="0"/>
                          <a:cs typeface="Arial" panose="020B0604020202020204" pitchFamily="34" charset="0"/>
                        </a:rPr>
                        <a:t>Обрабатывающего производства</a:t>
                      </a:r>
                      <a:endParaRPr lang="ru-RU" sz="1800" b="0" i="0" u="none" strike="noStrike" dirty="0">
                        <a:solidFill>
                          <a:srgbClr val="C00000"/>
                        </a:solidFill>
                        <a:effectLst/>
                        <a:latin typeface="Arial" panose="020B0604020202020204" pitchFamily="34" charset="0"/>
                        <a:cs typeface="Arial" panose="020B0604020202020204" pitchFamily="34" charset="0"/>
                      </a:endParaRPr>
                    </a:p>
                  </a:txBody>
                  <a:tcPr marL="9525" marR="9525" marT="9525" marB="0" anchor="ctr">
                    <a:solidFill>
                      <a:schemeClr val="accent4">
                        <a:lumMod val="40000"/>
                        <a:lumOff val="60000"/>
                      </a:schemeClr>
                    </a:solidFill>
                  </a:tcPr>
                </a:tc>
                <a:tc>
                  <a:txBody>
                    <a:bodyPr/>
                    <a:lstStyle/>
                    <a:p>
                      <a:pPr algn="ctr"/>
                      <a:r>
                        <a:rPr lang="ru-RU" sz="1800" u="none" strike="noStrike" dirty="0" smtClean="0">
                          <a:solidFill>
                            <a:srgbClr val="C00000"/>
                          </a:solidFill>
                          <a:effectLst/>
                          <a:latin typeface="Arial" panose="020B0604020202020204" pitchFamily="34" charset="0"/>
                          <a:cs typeface="Arial" panose="020B0604020202020204" pitchFamily="34" charset="0"/>
                        </a:rPr>
                        <a:t>9 400</a:t>
                      </a:r>
                      <a:endParaRPr lang="ru-RU" sz="1800" dirty="0">
                        <a:solidFill>
                          <a:srgbClr val="C00000"/>
                        </a:solidFill>
                        <a:latin typeface="Arial" panose="020B0604020202020204" pitchFamily="34" charset="0"/>
                        <a:cs typeface="Arial" panose="020B0604020202020204" pitchFamily="34" charset="0"/>
                      </a:endParaRPr>
                    </a:p>
                  </a:txBody>
                  <a:tcPr anchor="ctr">
                    <a:solidFill>
                      <a:schemeClr val="accent4">
                        <a:lumMod val="40000"/>
                        <a:lumOff val="60000"/>
                      </a:schemeClr>
                    </a:solidFill>
                  </a:tcPr>
                </a:tc>
                <a:tc>
                  <a:txBody>
                    <a:bodyPr/>
                    <a:lstStyle/>
                    <a:p>
                      <a:pPr marR="0" algn="r" fontAlgn="ctr"/>
                      <a:r>
                        <a:rPr lang="ru-RU" sz="1800" u="none" strike="noStrike" dirty="0">
                          <a:solidFill>
                            <a:srgbClr val="C00000"/>
                          </a:solidFill>
                          <a:effectLst/>
                          <a:latin typeface="Arial" panose="020B0604020202020204" pitchFamily="34" charset="0"/>
                          <a:cs typeface="Arial" panose="020B0604020202020204" pitchFamily="34" charset="0"/>
                        </a:rPr>
                        <a:t>38</a:t>
                      </a:r>
                      <a:endParaRPr lang="ru-RU" sz="1800" b="0" i="0" u="none" strike="noStrike" dirty="0">
                        <a:solidFill>
                          <a:srgbClr val="C00000"/>
                        </a:solidFill>
                        <a:effectLst/>
                        <a:latin typeface="Arial" panose="020B0604020202020204" pitchFamily="34" charset="0"/>
                        <a:cs typeface="Arial" panose="020B0604020202020204" pitchFamily="34" charset="0"/>
                      </a:endParaRPr>
                    </a:p>
                  </a:txBody>
                  <a:tcPr marL="9525" marR="9525" marT="9525" marB="0" anchor="ctr">
                    <a:solidFill>
                      <a:schemeClr val="accent4">
                        <a:lumMod val="40000"/>
                        <a:lumOff val="60000"/>
                      </a:schemeClr>
                    </a:solidFill>
                  </a:tcPr>
                </a:tc>
                <a:tc>
                  <a:txBody>
                    <a:bodyPr/>
                    <a:lstStyle/>
                    <a:p>
                      <a:pPr marR="0" algn="r" fontAlgn="ctr"/>
                      <a:r>
                        <a:rPr lang="ru-RU" sz="2000" b="1" u="none" strike="noStrike" dirty="0">
                          <a:solidFill>
                            <a:srgbClr val="C00000"/>
                          </a:solidFill>
                          <a:effectLst/>
                          <a:latin typeface="Arial" panose="020B0604020202020204" pitchFamily="34" charset="0"/>
                          <a:cs typeface="Arial" panose="020B0604020202020204" pitchFamily="34" charset="0"/>
                        </a:rPr>
                        <a:t>0,4</a:t>
                      </a:r>
                      <a:endParaRPr lang="ru-RU" sz="2000" b="1" i="0" u="none" strike="noStrike" dirty="0">
                        <a:solidFill>
                          <a:srgbClr val="C00000"/>
                        </a:solidFill>
                        <a:effectLst/>
                        <a:latin typeface="Arial" panose="020B0604020202020204" pitchFamily="34" charset="0"/>
                        <a:cs typeface="Arial" panose="020B0604020202020204" pitchFamily="34" charset="0"/>
                      </a:endParaRPr>
                    </a:p>
                  </a:txBody>
                  <a:tcPr marL="9525" marR="9525" marT="9525" marB="0" anchor="ctr">
                    <a:solidFill>
                      <a:schemeClr val="accent4">
                        <a:lumMod val="40000"/>
                        <a:lumOff val="60000"/>
                      </a:schemeClr>
                    </a:solidFill>
                  </a:tcPr>
                </a:tc>
                <a:extLst>
                  <a:ext uri="{0D108BD9-81ED-4DB2-BD59-A6C34878D82A}">
                    <a16:rowId xmlns="" xmlns:a16="http://schemas.microsoft.com/office/drawing/2014/main" val="10002"/>
                  </a:ext>
                </a:extLst>
              </a:tr>
              <a:tr h="440151">
                <a:tc>
                  <a:txBody>
                    <a:bodyPr/>
                    <a:lstStyle/>
                    <a:p>
                      <a:pPr marL="0" indent="0" algn="ctr">
                        <a:buFont typeface="+mj-lt"/>
                        <a:buNone/>
                      </a:pPr>
                      <a:r>
                        <a:rPr lang="ru-RU" sz="1800" dirty="0" smtClean="0">
                          <a:latin typeface="Arial" panose="020B0604020202020204" pitchFamily="34" charset="0"/>
                          <a:cs typeface="Arial" panose="020B0604020202020204" pitchFamily="34" charset="0"/>
                        </a:rPr>
                        <a:t>3</a:t>
                      </a:r>
                      <a:endParaRPr lang="ru-RU" sz="1800" dirty="0">
                        <a:latin typeface="Arial" panose="020B0604020202020204" pitchFamily="34" charset="0"/>
                        <a:cs typeface="Arial" panose="020B0604020202020204" pitchFamily="34" charset="0"/>
                      </a:endParaRPr>
                    </a:p>
                  </a:txBody>
                  <a:tcPr anchor="ctr"/>
                </a:tc>
                <a:tc>
                  <a:txBody>
                    <a:bodyPr/>
                    <a:lstStyle/>
                    <a:p>
                      <a:pPr marL="72000" algn="l" fontAlgn="b"/>
                      <a:r>
                        <a:rPr lang="ru-RU" sz="1800" u="none" strike="noStrike" dirty="0" smtClean="0">
                          <a:effectLst/>
                          <a:latin typeface="Arial" panose="020B0604020202020204" pitchFamily="34" charset="0"/>
                          <a:cs typeface="Arial" panose="020B0604020202020204" pitchFamily="34" charset="0"/>
                        </a:rPr>
                        <a:t>Образования</a:t>
                      </a:r>
                      <a:endParaRPr lang="ru-RU"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u="none" strike="noStrike" dirty="0" smtClean="0">
                          <a:effectLst/>
                          <a:latin typeface="Arial" panose="020B0604020202020204" pitchFamily="34" charset="0"/>
                          <a:cs typeface="Arial" panose="020B0604020202020204" pitchFamily="34" charset="0"/>
                        </a:rPr>
                        <a:t>4 650</a:t>
                      </a:r>
                      <a:endParaRPr lang="ru-RU" sz="1800" b="0" i="0" u="none" strike="noStrike" dirty="0" smtClean="0">
                        <a:solidFill>
                          <a:srgbClr val="000000"/>
                        </a:solidFill>
                        <a:effectLst/>
                        <a:latin typeface="Arial" panose="020B0604020202020204" pitchFamily="34" charset="0"/>
                        <a:cs typeface="Arial" panose="020B0604020202020204" pitchFamily="34" charset="0"/>
                      </a:endParaRPr>
                    </a:p>
                  </a:txBody>
                  <a:tcPr anchor="ctr"/>
                </a:tc>
                <a:tc>
                  <a:txBody>
                    <a:bodyPr/>
                    <a:lstStyle/>
                    <a:p>
                      <a:pPr marR="0" algn="r" fontAlgn="ctr"/>
                      <a:r>
                        <a:rPr lang="ru-RU" sz="1800" u="none" strike="noStrike" dirty="0">
                          <a:effectLst/>
                          <a:latin typeface="Arial" panose="020B0604020202020204" pitchFamily="34" charset="0"/>
                          <a:cs typeface="Arial" panose="020B0604020202020204" pitchFamily="34" charset="0"/>
                        </a:rPr>
                        <a:t>111</a:t>
                      </a:r>
                      <a:endParaRPr lang="ru-RU"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R="0" algn="r" fontAlgn="ctr"/>
                      <a:r>
                        <a:rPr lang="ru-RU" sz="1800" u="none" strike="noStrike" dirty="0">
                          <a:effectLst/>
                          <a:latin typeface="Arial" panose="020B0604020202020204" pitchFamily="34" charset="0"/>
                          <a:cs typeface="Arial" panose="020B0604020202020204" pitchFamily="34" charset="0"/>
                        </a:rPr>
                        <a:t>2,3</a:t>
                      </a:r>
                      <a:endParaRPr lang="ru-RU"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 xmlns:a16="http://schemas.microsoft.com/office/drawing/2014/main" val="10003"/>
                  </a:ext>
                </a:extLst>
              </a:tr>
              <a:tr h="440151">
                <a:tc>
                  <a:txBody>
                    <a:bodyPr/>
                    <a:lstStyle/>
                    <a:p>
                      <a:pPr marL="0" indent="0" algn="ctr">
                        <a:buFont typeface="+mj-lt"/>
                        <a:buNone/>
                      </a:pPr>
                      <a:r>
                        <a:rPr lang="ru-RU" sz="1800" dirty="0" smtClean="0">
                          <a:solidFill>
                            <a:srgbClr val="C00000"/>
                          </a:solidFill>
                          <a:latin typeface="Arial" panose="020B0604020202020204" pitchFamily="34" charset="0"/>
                          <a:cs typeface="Arial" panose="020B0604020202020204" pitchFamily="34" charset="0"/>
                        </a:rPr>
                        <a:t>4</a:t>
                      </a:r>
                      <a:endParaRPr lang="ru-RU" sz="1800" dirty="0">
                        <a:solidFill>
                          <a:srgbClr val="C00000"/>
                        </a:solidFill>
                        <a:latin typeface="Arial" panose="020B0604020202020204" pitchFamily="34" charset="0"/>
                        <a:cs typeface="Arial" panose="020B0604020202020204" pitchFamily="34" charset="0"/>
                      </a:endParaRPr>
                    </a:p>
                  </a:txBody>
                  <a:tcPr anchor="ctr">
                    <a:solidFill>
                      <a:schemeClr val="accent4">
                        <a:lumMod val="40000"/>
                        <a:lumOff val="60000"/>
                      </a:schemeClr>
                    </a:solidFill>
                  </a:tcPr>
                </a:tc>
                <a:tc>
                  <a:txBody>
                    <a:bodyPr/>
                    <a:lstStyle/>
                    <a:p>
                      <a:pPr marL="72000" algn="l" fontAlgn="b"/>
                      <a:r>
                        <a:rPr lang="ru-RU" sz="1800" u="none" strike="noStrike" dirty="0" smtClean="0">
                          <a:solidFill>
                            <a:srgbClr val="C00000"/>
                          </a:solidFill>
                          <a:effectLst/>
                          <a:latin typeface="Arial" panose="020B0604020202020204" pitchFamily="34" charset="0"/>
                          <a:cs typeface="Arial" panose="020B0604020202020204" pitchFamily="34" charset="0"/>
                        </a:rPr>
                        <a:t>Информатизации</a:t>
                      </a:r>
                      <a:endParaRPr lang="ru-RU" sz="1800" b="0" i="0" u="none" strike="noStrike" dirty="0">
                        <a:solidFill>
                          <a:srgbClr val="C00000"/>
                        </a:solidFill>
                        <a:effectLst/>
                        <a:latin typeface="Arial" panose="020B0604020202020204" pitchFamily="34" charset="0"/>
                        <a:cs typeface="Arial" panose="020B0604020202020204" pitchFamily="34" charset="0"/>
                      </a:endParaRPr>
                    </a:p>
                  </a:txBody>
                  <a:tcPr marL="9525" marR="9525" marT="9525" marB="0" anchor="ctr">
                    <a:solidFill>
                      <a:schemeClr val="accent4">
                        <a:lumMod val="40000"/>
                        <a:lumOff val="60000"/>
                      </a:schemeClr>
                    </a:solidFill>
                  </a:tcPr>
                </a:tc>
                <a:tc>
                  <a:txBody>
                    <a:bodyPr/>
                    <a:lstStyle/>
                    <a:p>
                      <a:pPr algn="ctr"/>
                      <a:r>
                        <a:rPr lang="ru-RU" sz="1800" u="none" strike="noStrike" dirty="0" smtClean="0">
                          <a:solidFill>
                            <a:srgbClr val="C00000"/>
                          </a:solidFill>
                          <a:effectLst/>
                          <a:latin typeface="Arial" panose="020B0604020202020204" pitchFamily="34" charset="0"/>
                          <a:cs typeface="Arial" panose="020B0604020202020204" pitchFamily="34" charset="0"/>
                        </a:rPr>
                        <a:t>3 173</a:t>
                      </a:r>
                      <a:endParaRPr lang="ru-RU" sz="1800" dirty="0">
                        <a:solidFill>
                          <a:srgbClr val="C00000"/>
                        </a:solidFill>
                        <a:latin typeface="Arial" panose="020B0604020202020204" pitchFamily="34" charset="0"/>
                        <a:cs typeface="Arial" panose="020B0604020202020204" pitchFamily="34" charset="0"/>
                      </a:endParaRPr>
                    </a:p>
                  </a:txBody>
                  <a:tcPr anchor="ctr">
                    <a:solidFill>
                      <a:schemeClr val="accent4">
                        <a:lumMod val="40000"/>
                        <a:lumOff val="60000"/>
                      </a:schemeClr>
                    </a:solidFill>
                  </a:tcPr>
                </a:tc>
                <a:tc>
                  <a:txBody>
                    <a:bodyPr/>
                    <a:lstStyle/>
                    <a:p>
                      <a:pPr marR="0" algn="r" fontAlgn="ctr"/>
                      <a:r>
                        <a:rPr lang="ru-RU" sz="1800" u="none" strike="noStrike" dirty="0">
                          <a:solidFill>
                            <a:srgbClr val="C00000"/>
                          </a:solidFill>
                          <a:effectLst/>
                          <a:latin typeface="Arial" panose="020B0604020202020204" pitchFamily="34" charset="0"/>
                          <a:cs typeface="Arial" panose="020B0604020202020204" pitchFamily="34" charset="0"/>
                        </a:rPr>
                        <a:t>13</a:t>
                      </a:r>
                      <a:endParaRPr lang="ru-RU" sz="1800" b="0" i="0" u="none" strike="noStrike" dirty="0">
                        <a:solidFill>
                          <a:srgbClr val="C00000"/>
                        </a:solidFill>
                        <a:effectLst/>
                        <a:latin typeface="Arial" panose="020B0604020202020204" pitchFamily="34" charset="0"/>
                        <a:cs typeface="Arial" panose="020B0604020202020204" pitchFamily="34" charset="0"/>
                      </a:endParaRPr>
                    </a:p>
                  </a:txBody>
                  <a:tcPr marL="9525" marR="9525" marT="9525" marB="0" anchor="ctr">
                    <a:solidFill>
                      <a:schemeClr val="accent4">
                        <a:lumMod val="40000"/>
                        <a:lumOff val="60000"/>
                      </a:schemeClr>
                    </a:solidFill>
                  </a:tcPr>
                </a:tc>
                <a:tc>
                  <a:txBody>
                    <a:bodyPr/>
                    <a:lstStyle/>
                    <a:p>
                      <a:pPr marR="0" algn="r" fontAlgn="ctr"/>
                      <a:r>
                        <a:rPr lang="ru-RU" sz="2000" b="1" u="none" strike="noStrike" dirty="0">
                          <a:solidFill>
                            <a:srgbClr val="C00000"/>
                          </a:solidFill>
                          <a:effectLst/>
                          <a:latin typeface="Arial" panose="020B0604020202020204" pitchFamily="34" charset="0"/>
                          <a:cs typeface="Arial" panose="020B0604020202020204" pitchFamily="34" charset="0"/>
                        </a:rPr>
                        <a:t>0,4</a:t>
                      </a:r>
                      <a:endParaRPr lang="ru-RU" sz="2000" b="1" i="0" u="none" strike="noStrike" dirty="0">
                        <a:solidFill>
                          <a:srgbClr val="C00000"/>
                        </a:solidFill>
                        <a:effectLst/>
                        <a:latin typeface="Arial" panose="020B0604020202020204" pitchFamily="34" charset="0"/>
                        <a:cs typeface="Arial" panose="020B0604020202020204" pitchFamily="34" charset="0"/>
                      </a:endParaRPr>
                    </a:p>
                  </a:txBody>
                  <a:tcPr marL="9525" marR="9525" marT="9525" marB="0" anchor="ctr">
                    <a:solidFill>
                      <a:schemeClr val="accent4">
                        <a:lumMod val="40000"/>
                        <a:lumOff val="60000"/>
                      </a:schemeClr>
                    </a:solidFill>
                  </a:tcPr>
                </a:tc>
                <a:extLst>
                  <a:ext uri="{0D108BD9-81ED-4DB2-BD59-A6C34878D82A}">
                    <a16:rowId xmlns="" xmlns:a16="http://schemas.microsoft.com/office/drawing/2014/main" val="10004"/>
                  </a:ext>
                </a:extLst>
              </a:tr>
              <a:tr h="509498">
                <a:tc>
                  <a:txBody>
                    <a:bodyPr/>
                    <a:lstStyle/>
                    <a:p>
                      <a:pPr marL="0" indent="0" algn="ctr">
                        <a:buFont typeface="+mj-lt"/>
                        <a:buNone/>
                      </a:pPr>
                      <a:r>
                        <a:rPr lang="ru-RU" sz="1800" dirty="0" smtClean="0">
                          <a:latin typeface="Arial" panose="020B0604020202020204" pitchFamily="34" charset="0"/>
                          <a:cs typeface="Arial" panose="020B0604020202020204" pitchFamily="34" charset="0"/>
                        </a:rPr>
                        <a:t>5</a:t>
                      </a:r>
                      <a:endParaRPr lang="ru-RU" sz="1800" dirty="0">
                        <a:latin typeface="Arial" panose="020B0604020202020204" pitchFamily="34" charset="0"/>
                        <a:cs typeface="Arial" panose="020B0604020202020204" pitchFamily="34" charset="0"/>
                      </a:endParaRPr>
                    </a:p>
                  </a:txBody>
                  <a:tcPr anchor="ctr"/>
                </a:tc>
                <a:tc>
                  <a:txBody>
                    <a:bodyPr/>
                    <a:lstStyle/>
                    <a:p>
                      <a:pPr marL="72000" algn="l" fontAlgn="b"/>
                      <a:r>
                        <a:rPr lang="ru-RU" sz="1800" u="none" strike="noStrike" dirty="0" smtClean="0">
                          <a:effectLst/>
                          <a:latin typeface="Arial" panose="020B0604020202020204" pitchFamily="34" charset="0"/>
                          <a:cs typeface="Arial" panose="020B0604020202020204" pitchFamily="34" charset="0"/>
                        </a:rPr>
                        <a:t>Здравоохранения </a:t>
                      </a:r>
                      <a:r>
                        <a:rPr lang="ru-RU" sz="1800" u="none" strike="noStrike" dirty="0">
                          <a:effectLst/>
                          <a:latin typeface="Arial" panose="020B0604020202020204" pitchFamily="34" charset="0"/>
                          <a:cs typeface="Arial" panose="020B0604020202020204" pitchFamily="34" charset="0"/>
                        </a:rPr>
                        <a:t>и социальных </a:t>
                      </a:r>
                      <a:r>
                        <a:rPr lang="ru-RU" sz="1800" u="none" strike="noStrike" dirty="0" smtClean="0">
                          <a:effectLst/>
                          <a:latin typeface="Arial" panose="020B0604020202020204" pitchFamily="34" charset="0"/>
                          <a:cs typeface="Arial" panose="020B0604020202020204" pitchFamily="34" charset="0"/>
                        </a:rPr>
                        <a:t>услуг</a:t>
                      </a:r>
                      <a:endParaRPr lang="ru-RU"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a:r>
                        <a:rPr lang="ru-RU" sz="1800" u="none" strike="noStrike" dirty="0" smtClean="0">
                          <a:effectLst/>
                          <a:latin typeface="Arial" panose="020B0604020202020204" pitchFamily="34" charset="0"/>
                          <a:cs typeface="Arial" panose="020B0604020202020204" pitchFamily="34" charset="0"/>
                        </a:rPr>
                        <a:t>2 332</a:t>
                      </a:r>
                      <a:endParaRPr lang="ru-RU" sz="1800" dirty="0">
                        <a:latin typeface="Arial" panose="020B0604020202020204" pitchFamily="34" charset="0"/>
                        <a:cs typeface="Arial" panose="020B0604020202020204" pitchFamily="34" charset="0"/>
                      </a:endParaRPr>
                    </a:p>
                  </a:txBody>
                  <a:tcPr anchor="ctr"/>
                </a:tc>
                <a:tc>
                  <a:txBody>
                    <a:bodyPr/>
                    <a:lstStyle/>
                    <a:p>
                      <a:pPr marR="0" algn="r" fontAlgn="ctr"/>
                      <a:r>
                        <a:rPr lang="ru-RU" sz="1800" u="none" strike="noStrike" dirty="0">
                          <a:effectLst/>
                          <a:latin typeface="Arial" panose="020B0604020202020204" pitchFamily="34" charset="0"/>
                          <a:cs typeface="Arial" panose="020B0604020202020204" pitchFamily="34" charset="0"/>
                        </a:rPr>
                        <a:t>28</a:t>
                      </a:r>
                      <a:endParaRPr lang="ru-RU"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R="0" algn="r" fontAlgn="ctr"/>
                      <a:r>
                        <a:rPr lang="ru-RU" sz="1800" u="none" strike="noStrike" dirty="0">
                          <a:effectLst/>
                          <a:latin typeface="Arial" panose="020B0604020202020204" pitchFamily="34" charset="0"/>
                          <a:cs typeface="Arial" panose="020B0604020202020204" pitchFamily="34" charset="0"/>
                        </a:rPr>
                        <a:t>1,2</a:t>
                      </a:r>
                      <a:endParaRPr lang="ru-RU"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 xmlns:a16="http://schemas.microsoft.com/office/drawing/2014/main" val="10005"/>
                  </a:ext>
                </a:extLst>
              </a:tr>
              <a:tr h="724077">
                <a:tc>
                  <a:txBody>
                    <a:bodyPr/>
                    <a:lstStyle/>
                    <a:p>
                      <a:pPr marL="0" indent="0" algn="ctr">
                        <a:buFont typeface="+mj-lt"/>
                        <a:buNone/>
                      </a:pPr>
                      <a:r>
                        <a:rPr lang="ru-RU" sz="1800" dirty="0" smtClean="0">
                          <a:latin typeface="Arial" panose="020B0604020202020204" pitchFamily="34" charset="0"/>
                          <a:cs typeface="Arial" panose="020B0604020202020204" pitchFamily="34" charset="0"/>
                        </a:rPr>
                        <a:t>6</a:t>
                      </a:r>
                      <a:endParaRPr lang="ru-RU" sz="1800" dirty="0">
                        <a:latin typeface="Arial" panose="020B0604020202020204" pitchFamily="34" charset="0"/>
                        <a:cs typeface="Arial" panose="020B0604020202020204" pitchFamily="34" charset="0"/>
                      </a:endParaRPr>
                    </a:p>
                  </a:txBody>
                  <a:tcPr anchor="ctr"/>
                </a:tc>
                <a:tc>
                  <a:txBody>
                    <a:bodyPr/>
                    <a:lstStyle/>
                    <a:p>
                      <a:pPr marL="72000" algn="l" fontAlgn="b"/>
                      <a:r>
                        <a:rPr lang="ru-RU" sz="1800" u="none" strike="noStrike" dirty="0" smtClean="0">
                          <a:effectLst/>
                          <a:latin typeface="Arial" panose="020B0604020202020204" pitchFamily="34" charset="0"/>
                          <a:cs typeface="Arial" panose="020B0604020202020204" pitchFamily="34" charset="0"/>
                        </a:rPr>
                        <a:t>Сельского</a:t>
                      </a:r>
                      <a:r>
                        <a:rPr lang="ru-RU" sz="1800" u="none" strike="noStrike" dirty="0">
                          <a:effectLst/>
                          <a:latin typeface="Arial" panose="020B0604020202020204" pitchFamily="34" charset="0"/>
                          <a:cs typeface="Arial" panose="020B0604020202020204" pitchFamily="34" charset="0"/>
                        </a:rPr>
                        <a:t>, лесного хозяйства, охоты, рыболовства и </a:t>
                      </a:r>
                      <a:r>
                        <a:rPr lang="ru-RU" sz="1800" u="none" strike="noStrike" dirty="0" smtClean="0">
                          <a:effectLst/>
                          <a:latin typeface="Arial" panose="020B0604020202020204" pitchFamily="34" charset="0"/>
                          <a:cs typeface="Arial" panose="020B0604020202020204" pitchFamily="34" charset="0"/>
                        </a:rPr>
                        <a:t>рыбоводства</a:t>
                      </a:r>
                      <a:endParaRPr lang="ru-RU"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u="none" strike="noStrike" dirty="0" smtClean="0">
                          <a:effectLst/>
                          <a:latin typeface="Arial" panose="020B0604020202020204" pitchFamily="34" charset="0"/>
                          <a:cs typeface="Arial" panose="020B0604020202020204" pitchFamily="34" charset="0"/>
                        </a:rPr>
                        <a:t>1 993</a:t>
                      </a:r>
                    </a:p>
                  </a:txBody>
                  <a:tcPr anchor="ctr"/>
                </a:tc>
                <a:tc>
                  <a:txBody>
                    <a:bodyPr/>
                    <a:lstStyle/>
                    <a:p>
                      <a:pPr marR="0" algn="r" fontAlgn="ctr"/>
                      <a:r>
                        <a:rPr lang="ru-RU" sz="1800" u="none" strike="noStrike" dirty="0">
                          <a:effectLst/>
                          <a:latin typeface="Arial" panose="020B0604020202020204" pitchFamily="34" charset="0"/>
                          <a:cs typeface="Arial" panose="020B0604020202020204" pitchFamily="34" charset="0"/>
                        </a:rPr>
                        <a:t>92</a:t>
                      </a:r>
                      <a:endParaRPr lang="ru-RU"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R="0" algn="r" fontAlgn="ctr"/>
                      <a:r>
                        <a:rPr lang="ru-RU" sz="1800" u="none" strike="noStrike" dirty="0">
                          <a:effectLst/>
                          <a:latin typeface="Arial" panose="020B0604020202020204" pitchFamily="34" charset="0"/>
                          <a:cs typeface="Arial" panose="020B0604020202020204" pitchFamily="34" charset="0"/>
                        </a:rPr>
                        <a:t>4,6</a:t>
                      </a:r>
                      <a:endParaRPr lang="ru-RU"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 xmlns:a16="http://schemas.microsoft.com/office/drawing/2014/main" val="10006"/>
                  </a:ext>
                </a:extLst>
              </a:tr>
              <a:tr h="440151">
                <a:tc>
                  <a:txBody>
                    <a:bodyPr/>
                    <a:lstStyle/>
                    <a:p>
                      <a:pPr marL="0" indent="0" algn="ctr">
                        <a:buFont typeface="+mj-lt"/>
                        <a:buNone/>
                      </a:pPr>
                      <a:r>
                        <a:rPr lang="ru-RU" sz="1800" dirty="0" smtClean="0">
                          <a:latin typeface="Arial" panose="020B0604020202020204" pitchFamily="34" charset="0"/>
                          <a:cs typeface="Arial" panose="020B0604020202020204" pitchFamily="34" charset="0"/>
                        </a:rPr>
                        <a:t>7</a:t>
                      </a:r>
                      <a:endParaRPr lang="ru-RU" sz="1800" dirty="0">
                        <a:latin typeface="Arial" panose="020B0604020202020204" pitchFamily="34" charset="0"/>
                        <a:cs typeface="Arial" panose="020B0604020202020204" pitchFamily="34" charset="0"/>
                      </a:endParaRPr>
                    </a:p>
                  </a:txBody>
                  <a:tcPr anchor="ctr"/>
                </a:tc>
                <a:tc>
                  <a:txBody>
                    <a:bodyPr/>
                    <a:lstStyle/>
                    <a:p>
                      <a:pPr marL="72000" algn="l" fontAlgn="b"/>
                      <a:r>
                        <a:rPr lang="ru-RU" sz="1800" u="none" strike="noStrike" dirty="0" smtClean="0">
                          <a:effectLst/>
                          <a:latin typeface="Arial" panose="020B0604020202020204" pitchFamily="34" charset="0"/>
                          <a:cs typeface="Arial" panose="020B0604020202020204" pitchFamily="34" charset="0"/>
                        </a:rPr>
                        <a:t>Финансов </a:t>
                      </a:r>
                      <a:r>
                        <a:rPr lang="ru-RU" sz="1800" u="none" strike="noStrike" dirty="0">
                          <a:effectLst/>
                          <a:latin typeface="Arial" panose="020B0604020202020204" pitchFamily="34" charset="0"/>
                          <a:cs typeface="Arial" panose="020B0604020202020204" pitchFamily="34" charset="0"/>
                        </a:rPr>
                        <a:t>и </a:t>
                      </a:r>
                      <a:r>
                        <a:rPr lang="ru-RU" sz="1800" u="none" strike="noStrike" dirty="0" smtClean="0">
                          <a:effectLst/>
                          <a:latin typeface="Arial" panose="020B0604020202020204" pitchFamily="34" charset="0"/>
                          <a:cs typeface="Arial" panose="020B0604020202020204" pitchFamily="34" charset="0"/>
                        </a:rPr>
                        <a:t>страхования</a:t>
                      </a:r>
                      <a:endParaRPr lang="ru-RU"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a:r>
                        <a:rPr lang="ru-RU" sz="1800" u="none" strike="noStrike" dirty="0" smtClean="0">
                          <a:effectLst/>
                          <a:latin typeface="Arial" panose="020B0604020202020204" pitchFamily="34" charset="0"/>
                          <a:cs typeface="Arial" panose="020B0604020202020204" pitchFamily="34" charset="0"/>
                        </a:rPr>
                        <a:t>1 944</a:t>
                      </a:r>
                      <a:endParaRPr lang="ru-RU" sz="1800" dirty="0">
                        <a:latin typeface="Arial" panose="020B0604020202020204" pitchFamily="34" charset="0"/>
                        <a:cs typeface="Arial" panose="020B0604020202020204" pitchFamily="34" charset="0"/>
                      </a:endParaRPr>
                    </a:p>
                  </a:txBody>
                  <a:tcPr anchor="ctr"/>
                </a:tc>
                <a:tc>
                  <a:txBody>
                    <a:bodyPr/>
                    <a:lstStyle/>
                    <a:p>
                      <a:pPr marR="0" algn="r" fontAlgn="ctr"/>
                      <a:r>
                        <a:rPr lang="ru-RU" sz="1800" u="none" strike="noStrike" dirty="0">
                          <a:effectLst/>
                          <a:latin typeface="Arial" panose="020B0604020202020204" pitchFamily="34" charset="0"/>
                          <a:cs typeface="Arial" panose="020B0604020202020204" pitchFamily="34" charset="0"/>
                        </a:rPr>
                        <a:t>71</a:t>
                      </a:r>
                      <a:endParaRPr lang="ru-RU"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R="0" algn="r" fontAlgn="ctr"/>
                      <a:r>
                        <a:rPr lang="ru-RU" sz="1800" u="none" strike="noStrike" dirty="0">
                          <a:effectLst/>
                          <a:latin typeface="Arial" panose="020B0604020202020204" pitchFamily="34" charset="0"/>
                          <a:cs typeface="Arial" panose="020B0604020202020204" pitchFamily="34" charset="0"/>
                        </a:rPr>
                        <a:t>3,6</a:t>
                      </a:r>
                      <a:endParaRPr lang="ru-RU"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 xmlns:a16="http://schemas.microsoft.com/office/drawing/2014/main" val="10007"/>
                  </a:ext>
                </a:extLst>
              </a:tr>
              <a:tr h="641062">
                <a:tc>
                  <a:txBody>
                    <a:bodyPr/>
                    <a:lstStyle/>
                    <a:p>
                      <a:pPr marL="0" indent="0" algn="ctr">
                        <a:buFont typeface="+mj-lt"/>
                        <a:buNone/>
                      </a:pPr>
                      <a:r>
                        <a:rPr lang="ru-RU" sz="1800" dirty="0" smtClean="0">
                          <a:latin typeface="Arial" panose="020B0604020202020204" pitchFamily="34" charset="0"/>
                          <a:cs typeface="Arial" panose="020B0604020202020204" pitchFamily="34" charset="0"/>
                        </a:rPr>
                        <a:t>8</a:t>
                      </a:r>
                      <a:endParaRPr lang="ru-RU" sz="1800" dirty="0">
                        <a:latin typeface="Arial" panose="020B0604020202020204" pitchFamily="34" charset="0"/>
                        <a:cs typeface="Arial" panose="020B0604020202020204" pitchFamily="34" charset="0"/>
                      </a:endParaRPr>
                    </a:p>
                  </a:txBody>
                  <a:tcPr anchor="ctr"/>
                </a:tc>
                <a:tc>
                  <a:txBody>
                    <a:bodyPr/>
                    <a:lstStyle/>
                    <a:p>
                      <a:pPr marL="72000" algn="l" fontAlgn="b"/>
                      <a:r>
                        <a:rPr lang="ru-RU" sz="1800" u="none" strike="noStrike" dirty="0" smtClean="0">
                          <a:effectLst/>
                          <a:latin typeface="Arial" panose="020B0604020202020204" pitchFamily="34" charset="0"/>
                          <a:cs typeface="Arial" panose="020B0604020202020204" pitchFamily="34" charset="0"/>
                        </a:rPr>
                        <a:t>Культуры</a:t>
                      </a:r>
                      <a:r>
                        <a:rPr lang="ru-RU" sz="1800" u="none" strike="noStrike" dirty="0">
                          <a:effectLst/>
                          <a:latin typeface="Arial" panose="020B0604020202020204" pitchFamily="34" charset="0"/>
                          <a:cs typeface="Arial" panose="020B0604020202020204" pitchFamily="34" charset="0"/>
                        </a:rPr>
                        <a:t>, спорта, организации досуга и </a:t>
                      </a:r>
                      <a:r>
                        <a:rPr lang="ru-RU" sz="1800" u="none" strike="noStrike" dirty="0" smtClean="0">
                          <a:effectLst/>
                          <a:latin typeface="Arial" panose="020B0604020202020204" pitchFamily="34" charset="0"/>
                          <a:cs typeface="Arial" panose="020B0604020202020204" pitchFamily="34" charset="0"/>
                        </a:rPr>
                        <a:t>развлечений</a:t>
                      </a:r>
                      <a:endParaRPr lang="ru-RU"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u="none" strike="noStrike" dirty="0" smtClean="0">
                          <a:effectLst/>
                          <a:latin typeface="Arial" panose="020B0604020202020204" pitchFamily="34" charset="0"/>
                          <a:cs typeface="Arial" panose="020B0604020202020204" pitchFamily="34" charset="0"/>
                        </a:rPr>
                        <a:t>1 908</a:t>
                      </a:r>
                      <a:endParaRPr lang="ru-RU" sz="1800" b="0" i="0" u="none" strike="noStrike" dirty="0" smtClean="0">
                        <a:solidFill>
                          <a:srgbClr val="000000"/>
                        </a:solidFill>
                        <a:effectLst/>
                        <a:latin typeface="Arial" panose="020B0604020202020204" pitchFamily="34" charset="0"/>
                        <a:cs typeface="Arial" panose="020B0604020202020204" pitchFamily="34" charset="0"/>
                      </a:endParaRPr>
                    </a:p>
                  </a:txBody>
                  <a:tcPr anchor="ctr"/>
                </a:tc>
                <a:tc>
                  <a:txBody>
                    <a:bodyPr/>
                    <a:lstStyle/>
                    <a:p>
                      <a:pPr marR="0" algn="r" fontAlgn="ctr"/>
                      <a:r>
                        <a:rPr lang="ru-RU" sz="1800" u="none" strike="noStrike" dirty="0">
                          <a:effectLst/>
                          <a:latin typeface="Arial" panose="020B0604020202020204" pitchFamily="34" charset="0"/>
                          <a:cs typeface="Arial" panose="020B0604020202020204" pitchFamily="34" charset="0"/>
                        </a:rPr>
                        <a:t>77</a:t>
                      </a:r>
                      <a:endParaRPr lang="ru-RU"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R="0" algn="r" fontAlgn="ctr"/>
                      <a:r>
                        <a:rPr lang="ru-RU" sz="1800" u="none" strike="noStrike" dirty="0">
                          <a:effectLst/>
                          <a:latin typeface="Arial" panose="020B0604020202020204" pitchFamily="34" charset="0"/>
                          <a:cs typeface="Arial" panose="020B0604020202020204" pitchFamily="34" charset="0"/>
                        </a:rPr>
                        <a:t>3,9</a:t>
                      </a:r>
                      <a:endParaRPr lang="ru-RU"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5770892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4"/>
          <p:cNvSpPr txBox="1">
            <a:spLocks/>
          </p:cNvSpPr>
          <p:nvPr/>
        </p:nvSpPr>
        <p:spPr>
          <a:xfrm>
            <a:off x="707280" y="16522"/>
            <a:ext cx="11399728" cy="753650"/>
          </a:xfrm>
          <a:prstGeom prst="rect">
            <a:avLst/>
          </a:prstGeom>
          <a:no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ru-RU" sz="2800" spc="100" dirty="0" smtClean="0">
                <a:solidFill>
                  <a:schemeClr val="accent5">
                    <a:lumMod val="75000"/>
                  </a:schemeClr>
                </a:solidFill>
                <a:latin typeface="Arial Narrow" panose="020B0606020202030204" pitchFamily="34" charset="0"/>
                <a:cs typeface="Arial" panose="020B0604020202020204" pitchFamily="34" charset="0"/>
              </a:rPr>
              <a:t>Предприятия </a:t>
            </a:r>
            <a:r>
              <a:rPr lang="ru-RU" sz="2800" spc="100" dirty="0">
                <a:solidFill>
                  <a:schemeClr val="accent5">
                    <a:lumMod val="75000"/>
                  </a:schemeClr>
                </a:solidFill>
                <a:latin typeface="Arial Narrow" panose="020B0606020202030204" pitchFamily="34" charset="0"/>
                <a:cs typeface="Arial" panose="020B0604020202020204" pitchFamily="34" charset="0"/>
              </a:rPr>
              <a:t>с </a:t>
            </a:r>
            <a:r>
              <a:rPr lang="ru-RU" sz="2800" spc="100" dirty="0" smtClean="0">
                <a:solidFill>
                  <a:schemeClr val="accent5">
                    <a:lumMod val="75000"/>
                  </a:schemeClr>
                </a:solidFill>
                <a:latin typeface="Arial Narrow" panose="020B0606020202030204" pitchFamily="34" charset="0"/>
                <a:cs typeface="Arial" panose="020B0604020202020204" pitchFamily="34" charset="0"/>
              </a:rPr>
              <a:t>долей участия </a:t>
            </a:r>
            <a:r>
              <a:rPr lang="ru-RU" sz="2800" spc="100" dirty="0">
                <a:solidFill>
                  <a:schemeClr val="accent5">
                    <a:lumMod val="75000"/>
                  </a:schemeClr>
                </a:solidFill>
                <a:latin typeface="Arial Narrow" panose="020B0606020202030204" pitchFamily="34" charset="0"/>
                <a:cs typeface="Arial" panose="020B0604020202020204" pitchFamily="34" charset="0"/>
              </a:rPr>
              <a:t>Республики Татарстан</a:t>
            </a:r>
          </a:p>
        </p:txBody>
      </p:sp>
      <p:graphicFrame>
        <p:nvGraphicFramePr>
          <p:cNvPr id="4" name="Диаграмма 3"/>
          <p:cNvGraphicFramePr/>
          <p:nvPr>
            <p:extLst>
              <p:ext uri="{D42A27DB-BD31-4B8C-83A1-F6EECF244321}">
                <p14:modId xmlns:p14="http://schemas.microsoft.com/office/powerpoint/2010/main" val="4077911957"/>
              </p:ext>
            </p:extLst>
          </p:nvPr>
        </p:nvGraphicFramePr>
        <p:xfrm>
          <a:off x="828078" y="1512273"/>
          <a:ext cx="7454276" cy="5066543"/>
        </p:xfrm>
        <a:graphic>
          <a:graphicData uri="http://schemas.openxmlformats.org/drawingml/2006/chart">
            <c:chart xmlns:c="http://schemas.openxmlformats.org/drawingml/2006/chart" xmlns:r="http://schemas.openxmlformats.org/officeDocument/2006/relationships" r:id="rId3"/>
          </a:graphicData>
        </a:graphic>
      </p:graphicFrame>
      <p:sp>
        <p:nvSpPr>
          <p:cNvPr id="6" name="Прямоугольник 5"/>
          <p:cNvSpPr/>
          <p:nvPr/>
        </p:nvSpPr>
        <p:spPr>
          <a:xfrm>
            <a:off x="6319904" y="1724186"/>
            <a:ext cx="6115350" cy="3000821"/>
          </a:xfrm>
          <a:prstGeom prst="rect">
            <a:avLst/>
          </a:prstGeom>
          <a:noFill/>
          <a:ln w="6350">
            <a:noFill/>
          </a:ln>
          <a:effectLst/>
        </p:spPr>
        <p:txBody>
          <a:bodyPr wrap="square">
            <a:spAutoFit/>
          </a:bodyPr>
          <a:lstStyle/>
          <a:p>
            <a:pPr marL="342900" indent="-342900">
              <a:lnSpc>
                <a:spcPct val="150000"/>
              </a:lnSpc>
              <a:buFont typeface="Wingdings" panose="05000000000000000000" pitchFamily="2" charset="2"/>
              <a:buChar char="ü"/>
            </a:pPr>
            <a:r>
              <a:rPr lang="ru-RU" dirty="0">
                <a:solidFill>
                  <a:schemeClr val="accent6">
                    <a:lumMod val="50000"/>
                  </a:schemeClr>
                </a:solidFill>
                <a:latin typeface="Arial" panose="020B0604020202020204" pitchFamily="34" charset="0"/>
                <a:cs typeface="Arial" panose="020B0604020202020204" pitchFamily="34" charset="0"/>
              </a:rPr>
              <a:t>ОАО «Сетевая компания»</a:t>
            </a:r>
          </a:p>
          <a:p>
            <a:pPr marL="342900" indent="-342900">
              <a:lnSpc>
                <a:spcPct val="150000"/>
              </a:lnSpc>
              <a:buFont typeface="Wingdings" panose="05000000000000000000" pitchFamily="2" charset="2"/>
              <a:buChar char="ü"/>
            </a:pPr>
            <a:r>
              <a:rPr lang="ru-RU" dirty="0">
                <a:solidFill>
                  <a:schemeClr val="accent6">
                    <a:lumMod val="50000"/>
                  </a:schemeClr>
                </a:solidFill>
                <a:latin typeface="Arial" panose="020B0604020202020204" pitchFamily="34" charset="0"/>
                <a:cs typeface="Arial" panose="020B0604020202020204" pitchFamily="34" charset="0"/>
              </a:rPr>
              <a:t>АО «Особая экономическая зона ППТ «</a:t>
            </a:r>
            <a:r>
              <a:rPr lang="ru-RU" dirty="0" err="1">
                <a:solidFill>
                  <a:schemeClr val="accent6">
                    <a:lumMod val="50000"/>
                  </a:schemeClr>
                </a:solidFill>
                <a:latin typeface="Arial" panose="020B0604020202020204" pitchFamily="34" charset="0"/>
                <a:cs typeface="Arial" panose="020B0604020202020204" pitchFamily="34" charset="0"/>
              </a:rPr>
              <a:t>Алабуга</a:t>
            </a:r>
            <a:r>
              <a:rPr lang="ru-RU" dirty="0">
                <a:solidFill>
                  <a:schemeClr val="accent6">
                    <a:lumMod val="50000"/>
                  </a:schemeClr>
                </a:solidFill>
                <a:latin typeface="Arial" panose="020B0604020202020204" pitchFamily="34" charset="0"/>
                <a:cs typeface="Arial" panose="020B0604020202020204" pitchFamily="34" charset="0"/>
              </a:rPr>
              <a:t>»</a:t>
            </a:r>
          </a:p>
          <a:p>
            <a:pPr marL="342900" indent="-342900">
              <a:lnSpc>
                <a:spcPct val="150000"/>
              </a:lnSpc>
              <a:buFont typeface="Wingdings" panose="05000000000000000000" pitchFamily="2" charset="2"/>
              <a:buChar char="ü"/>
            </a:pPr>
            <a:r>
              <a:rPr lang="ru-RU" dirty="0">
                <a:solidFill>
                  <a:schemeClr val="accent6">
                    <a:lumMod val="50000"/>
                  </a:schemeClr>
                </a:solidFill>
                <a:latin typeface="Arial" panose="020B0604020202020204" pitchFamily="34" charset="0"/>
                <a:cs typeface="Arial" panose="020B0604020202020204" pitchFamily="34" charset="0"/>
              </a:rPr>
              <a:t>АО «Безопасность дорожного движения»</a:t>
            </a:r>
          </a:p>
          <a:p>
            <a:pPr marL="342900" indent="-342900">
              <a:lnSpc>
                <a:spcPct val="150000"/>
              </a:lnSpc>
              <a:buFont typeface="Wingdings" panose="05000000000000000000" pitchFamily="2" charset="2"/>
              <a:buChar char="ü"/>
            </a:pPr>
            <a:r>
              <a:rPr lang="ru-RU" dirty="0">
                <a:solidFill>
                  <a:schemeClr val="accent6">
                    <a:lumMod val="50000"/>
                  </a:schemeClr>
                </a:solidFill>
                <a:latin typeface="Arial" panose="020B0604020202020204" pitchFamily="34" charset="0"/>
                <a:cs typeface="Arial" panose="020B0604020202020204" pitchFamily="34" charset="0"/>
              </a:rPr>
              <a:t>АО «БТИ РТ»</a:t>
            </a:r>
          </a:p>
          <a:p>
            <a:pPr marL="342900" indent="-342900">
              <a:lnSpc>
                <a:spcPct val="150000"/>
              </a:lnSpc>
              <a:buFont typeface="Wingdings" panose="05000000000000000000" pitchFamily="2" charset="2"/>
              <a:buChar char="ü"/>
            </a:pPr>
            <a:r>
              <a:rPr lang="ru-RU" dirty="0">
                <a:solidFill>
                  <a:schemeClr val="accent6">
                    <a:lumMod val="50000"/>
                  </a:schemeClr>
                </a:solidFill>
                <a:latin typeface="Arial" panose="020B0604020202020204" pitchFamily="34" charset="0"/>
                <a:cs typeface="Arial" panose="020B0604020202020204" pitchFamily="34" charset="0"/>
              </a:rPr>
              <a:t>ПАО «Нижнекамскнефтехим»</a:t>
            </a:r>
          </a:p>
          <a:p>
            <a:pPr marL="342900" indent="-342900">
              <a:lnSpc>
                <a:spcPct val="150000"/>
              </a:lnSpc>
              <a:buFont typeface="Wingdings" panose="05000000000000000000" pitchFamily="2" charset="2"/>
              <a:buChar char="ü"/>
            </a:pPr>
            <a:r>
              <a:rPr lang="ru-RU" dirty="0">
                <a:solidFill>
                  <a:schemeClr val="accent6">
                    <a:lumMod val="50000"/>
                  </a:schemeClr>
                </a:solidFill>
                <a:latin typeface="Arial" panose="020B0604020202020204" pitchFamily="34" charset="0"/>
                <a:cs typeface="Arial" panose="020B0604020202020204" pitchFamily="34" charset="0"/>
              </a:rPr>
              <a:t>ПАО «</a:t>
            </a:r>
            <a:r>
              <a:rPr lang="ru-RU" dirty="0" err="1">
                <a:solidFill>
                  <a:schemeClr val="accent6">
                    <a:lumMod val="50000"/>
                  </a:schemeClr>
                </a:solidFill>
                <a:latin typeface="Arial" panose="020B0604020202020204" pitchFamily="34" charset="0"/>
                <a:cs typeface="Arial" panose="020B0604020202020204" pitchFamily="34" charset="0"/>
              </a:rPr>
              <a:t>Нижнекамскшина</a:t>
            </a:r>
            <a:r>
              <a:rPr lang="ru-RU" dirty="0">
                <a:solidFill>
                  <a:schemeClr val="accent6">
                    <a:lumMod val="50000"/>
                  </a:schemeClr>
                </a:solidFill>
                <a:latin typeface="Arial" panose="020B0604020202020204" pitchFamily="34" charset="0"/>
                <a:cs typeface="Arial" panose="020B0604020202020204" pitchFamily="34" charset="0"/>
              </a:rPr>
              <a:t>»</a:t>
            </a:r>
          </a:p>
          <a:p>
            <a:pPr marL="342900" indent="-342900">
              <a:lnSpc>
                <a:spcPct val="150000"/>
              </a:lnSpc>
              <a:buFont typeface="Wingdings" panose="05000000000000000000" pitchFamily="2" charset="2"/>
              <a:buChar char="ü"/>
            </a:pPr>
            <a:r>
              <a:rPr lang="ru-RU" dirty="0">
                <a:solidFill>
                  <a:schemeClr val="accent6">
                    <a:lumMod val="50000"/>
                  </a:schemeClr>
                </a:solidFill>
                <a:latin typeface="Arial" panose="020B0604020202020204" pitchFamily="34" charset="0"/>
                <a:cs typeface="Arial" panose="020B0604020202020204" pitchFamily="34" charset="0"/>
              </a:rPr>
              <a:t>ПАО «АК БАРС» БАНК </a:t>
            </a:r>
          </a:p>
        </p:txBody>
      </p:sp>
      <p:sp>
        <p:nvSpPr>
          <p:cNvPr id="7" name="Прямоугольник 6"/>
          <p:cNvSpPr/>
          <p:nvPr/>
        </p:nvSpPr>
        <p:spPr>
          <a:xfrm>
            <a:off x="6319904" y="1096911"/>
            <a:ext cx="5449681" cy="400110"/>
          </a:xfrm>
          <a:prstGeom prst="rect">
            <a:avLst/>
          </a:prstGeom>
          <a:ln/>
        </p:spPr>
        <p:style>
          <a:lnRef idx="0">
            <a:schemeClr val="accent5"/>
          </a:lnRef>
          <a:fillRef idx="3">
            <a:schemeClr val="accent5"/>
          </a:fillRef>
          <a:effectRef idx="3">
            <a:schemeClr val="accent5"/>
          </a:effectRef>
          <a:fontRef idx="minor">
            <a:schemeClr val="lt1"/>
          </a:fontRef>
        </p:style>
        <p:txBody>
          <a:bodyPr wrap="square">
            <a:spAutoFit/>
          </a:bodyPr>
          <a:lstStyle/>
          <a:p>
            <a:r>
              <a:rPr lang="ru-RU" sz="2000" dirty="0">
                <a:solidFill>
                  <a:schemeClr val="bg1"/>
                </a:solidFill>
                <a:latin typeface="Arial" panose="020B0604020202020204" pitchFamily="34" charset="0"/>
                <a:ea typeface="Calibri" panose="020F0502020204030204" pitchFamily="34" charset="0"/>
                <a:cs typeface="Arial" panose="020B0604020202020204" pitchFamily="34" charset="0"/>
              </a:rPr>
              <a:t>Источники комплектования</a:t>
            </a:r>
            <a:endParaRPr lang="ru-RU"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79494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216639" y="818781"/>
            <a:ext cx="3106665" cy="4791616"/>
          </a:xfrm>
          <a:prstGeom prst="rect">
            <a:avLst/>
          </a:prstGeom>
          <a:ln>
            <a:noFill/>
          </a:ln>
          <a:effectLst>
            <a:outerShdw blurRad="190500" algn="tl" rotWithShape="0">
              <a:srgbClr val="000000">
                <a:alpha val="70000"/>
              </a:srgbClr>
            </a:outerShdw>
          </a:effectLst>
        </p:spPr>
      </p:pic>
      <p:pic>
        <p:nvPicPr>
          <p:cNvPr id="11" name="Рисунок 10"/>
          <p:cNvPicPr>
            <a:picLocks noChangeAspect="1"/>
          </p:cNvPicPr>
          <p:nvPr/>
        </p:nvPicPr>
        <p:blipFill rotWithShape="1">
          <a:blip r:embed="rId4">
            <a:extLst>
              <a:ext uri="{28A0092B-C50C-407E-A947-70E740481C1C}">
                <a14:useLocalDpi xmlns:a14="http://schemas.microsoft.com/office/drawing/2010/main" val="0"/>
              </a:ext>
            </a:extLst>
          </a:blip>
          <a:srcRect l="4854" r="3451"/>
          <a:stretch/>
        </p:blipFill>
        <p:spPr>
          <a:xfrm>
            <a:off x="5139558" y="818781"/>
            <a:ext cx="4801306" cy="5633143"/>
          </a:xfrm>
          <a:prstGeom prst="rect">
            <a:avLst/>
          </a:prstGeom>
          <a:ln>
            <a:noFill/>
          </a:ln>
          <a:effectLst>
            <a:outerShdw blurRad="50800" dist="38100" dir="5400000" algn="t" rotWithShape="0">
              <a:prstClr val="black">
                <a:alpha val="40000"/>
              </a:prstClr>
            </a:outerShdw>
          </a:effectLst>
        </p:spPr>
      </p:pic>
      <p:sp>
        <p:nvSpPr>
          <p:cNvPr id="12" name="Прямоугольник 11"/>
          <p:cNvSpPr/>
          <p:nvPr/>
        </p:nvSpPr>
        <p:spPr>
          <a:xfrm>
            <a:off x="589085" y="0"/>
            <a:ext cx="11447584" cy="523220"/>
          </a:xfrm>
          <a:prstGeom prst="rect">
            <a:avLst/>
          </a:prstGeom>
        </p:spPr>
        <p:txBody>
          <a:bodyPr wrap="square">
            <a:spAutoFit/>
          </a:bodyPr>
          <a:lstStyle/>
          <a:p>
            <a:pPr algn="ctr"/>
            <a:r>
              <a:rPr lang="ru-RU" sz="2800" spc="100" dirty="0">
                <a:solidFill>
                  <a:schemeClr val="accent5">
                    <a:lumMod val="75000"/>
                  </a:schemeClr>
                </a:solidFill>
                <a:latin typeface="Arial Narrow" panose="020B0606020202030204" pitchFamily="34" charset="0"/>
                <a:ea typeface="Calibri" panose="020F0502020204030204" pitchFamily="34" charset="0"/>
              </a:rPr>
              <a:t>Полномочия по формированию и сохранению культурного наследия</a:t>
            </a:r>
            <a:endParaRPr lang="ru-RU" sz="2800" spc="100" dirty="0">
              <a:solidFill>
                <a:schemeClr val="accent5">
                  <a:lumMod val="75000"/>
                </a:schemeClr>
              </a:solidFill>
              <a:latin typeface="Arial Narrow" panose="020B0606020202030204" pitchFamily="34" charset="0"/>
            </a:endParaRPr>
          </a:p>
        </p:txBody>
      </p:sp>
    </p:spTree>
    <p:extLst>
      <p:ext uri="{BB962C8B-B14F-4D97-AF65-F5344CB8AC3E}">
        <p14:creationId xmlns:p14="http://schemas.microsoft.com/office/powerpoint/2010/main" val="27235385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4"/>
          <p:cNvSpPr txBox="1">
            <a:spLocks/>
          </p:cNvSpPr>
          <p:nvPr/>
        </p:nvSpPr>
        <p:spPr>
          <a:xfrm>
            <a:off x="571500" y="16521"/>
            <a:ext cx="11342077" cy="933047"/>
          </a:xfrm>
          <a:prstGeom prst="rect">
            <a:avLst/>
          </a:prstGeom>
          <a:no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nSpc>
                <a:spcPts val="3360"/>
              </a:lnSpc>
            </a:pPr>
            <a:r>
              <a:rPr lang="ru-RU" sz="2800" spc="100" dirty="0" smtClean="0">
                <a:solidFill>
                  <a:schemeClr val="accent5">
                    <a:lumMod val="75000"/>
                  </a:schemeClr>
                </a:solidFill>
                <a:latin typeface="Arial Narrow" panose="020B0606020202030204" pitchFamily="34" charset="0"/>
                <a:cs typeface="Arial" panose="020B0604020202020204" pitchFamily="34" charset="0"/>
              </a:rPr>
              <a:t>Сельскохозяйственная отрасль - 1958 организаций</a:t>
            </a:r>
          </a:p>
          <a:p>
            <a:pPr>
              <a:lnSpc>
                <a:spcPts val="3360"/>
              </a:lnSpc>
            </a:pPr>
            <a:r>
              <a:rPr lang="ru-RU" sz="2400" dirty="0" err="1">
                <a:solidFill>
                  <a:srgbClr val="2F5597"/>
                </a:solidFill>
                <a:latin typeface="Arial" panose="020B0604020202020204" pitchFamily="34" charset="0"/>
                <a:cs typeface="Arial" panose="020B0604020202020204" pitchFamily="34" charset="0"/>
              </a:rPr>
              <a:t>Авыл</a:t>
            </a:r>
            <a:r>
              <a:rPr lang="ru-RU" sz="2400" dirty="0">
                <a:solidFill>
                  <a:srgbClr val="2F5597"/>
                </a:solidFill>
                <a:latin typeface="Arial" panose="020B0604020202020204" pitchFamily="34" charset="0"/>
                <a:cs typeface="Arial" panose="020B0604020202020204" pitchFamily="34" charset="0"/>
              </a:rPr>
              <a:t> </a:t>
            </a:r>
            <a:r>
              <a:rPr lang="ru-RU" sz="2400" dirty="0" err="1">
                <a:solidFill>
                  <a:srgbClr val="2F5597"/>
                </a:solidFill>
                <a:latin typeface="Arial" panose="020B0604020202020204" pitchFamily="34" charset="0"/>
                <a:cs typeface="Arial" panose="020B0604020202020204" pitchFamily="34" charset="0"/>
              </a:rPr>
              <a:t>хуҗалыгы</a:t>
            </a:r>
            <a:r>
              <a:rPr lang="ru-RU" sz="2400" dirty="0">
                <a:solidFill>
                  <a:srgbClr val="2F5597"/>
                </a:solidFill>
                <a:latin typeface="Arial" panose="020B0604020202020204" pitchFamily="34" charset="0"/>
                <a:cs typeface="Arial" panose="020B0604020202020204" pitchFamily="34" charset="0"/>
              </a:rPr>
              <a:t> </a:t>
            </a:r>
            <a:r>
              <a:rPr lang="ru-RU" sz="2400" dirty="0" err="1" smtClean="0">
                <a:solidFill>
                  <a:srgbClr val="2F5597"/>
                </a:solidFill>
                <a:latin typeface="Arial" panose="020B0604020202020204" pitchFamily="34" charset="0"/>
                <a:cs typeface="Arial" panose="020B0604020202020204" pitchFamily="34" charset="0"/>
              </a:rPr>
              <a:t>тармагы</a:t>
            </a:r>
            <a:endParaRPr lang="ru-RU" sz="2400" dirty="0">
              <a:solidFill>
                <a:srgbClr val="2F5597"/>
              </a:solidFill>
              <a:latin typeface="Arial" panose="020B0604020202020204" pitchFamily="34" charset="0"/>
              <a:cs typeface="Arial" panose="020B0604020202020204" pitchFamily="34" charset="0"/>
            </a:endParaRPr>
          </a:p>
        </p:txBody>
      </p:sp>
      <p:graphicFrame>
        <p:nvGraphicFramePr>
          <p:cNvPr id="4" name="Диаграмма 3"/>
          <p:cNvGraphicFramePr/>
          <p:nvPr>
            <p:extLst>
              <p:ext uri="{D42A27DB-BD31-4B8C-83A1-F6EECF244321}">
                <p14:modId xmlns:p14="http://schemas.microsoft.com/office/powerpoint/2010/main" val="1348625074"/>
              </p:ext>
            </p:extLst>
          </p:nvPr>
        </p:nvGraphicFramePr>
        <p:xfrm>
          <a:off x="5553443" y="682249"/>
          <a:ext cx="5023702" cy="5363307"/>
        </p:xfrm>
        <a:graphic>
          <a:graphicData uri="http://schemas.openxmlformats.org/drawingml/2006/chart">
            <c:chart xmlns:c="http://schemas.openxmlformats.org/drawingml/2006/chart" xmlns:r="http://schemas.openxmlformats.org/officeDocument/2006/relationships" r:id="rId2"/>
          </a:graphicData>
        </a:graphic>
      </p:graphicFrame>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987" y="1037493"/>
            <a:ext cx="4308969" cy="2848707"/>
          </a:xfrm>
          <a:prstGeom prst="roundRect">
            <a:avLst>
              <a:gd name="adj" fmla="val 1191"/>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470436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4"/>
          <p:cNvSpPr txBox="1">
            <a:spLocks/>
          </p:cNvSpPr>
          <p:nvPr/>
        </p:nvSpPr>
        <p:spPr>
          <a:xfrm>
            <a:off x="536331" y="37623"/>
            <a:ext cx="11517923" cy="964699"/>
          </a:xfrm>
          <a:prstGeom prst="rect">
            <a:avLst/>
          </a:prstGeom>
          <a:no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nSpc>
                <a:spcPts val="3360"/>
              </a:lnSpc>
            </a:pPr>
            <a:r>
              <a:rPr lang="ru-RU" sz="2800" spc="100" dirty="0" smtClean="0">
                <a:solidFill>
                  <a:schemeClr val="accent5">
                    <a:lumMod val="75000"/>
                  </a:schemeClr>
                </a:solidFill>
                <a:latin typeface="Arial Narrow" panose="020B0606020202030204" pitchFamily="34" charset="0"/>
                <a:cs typeface="Arial" panose="020B0604020202020204" pitchFamily="34" charset="0"/>
              </a:rPr>
              <a:t>Здравоохранение и социальные услуги - 414 организаций</a:t>
            </a:r>
          </a:p>
          <a:p>
            <a:pPr>
              <a:lnSpc>
                <a:spcPts val="3360"/>
              </a:lnSpc>
            </a:pPr>
            <a:r>
              <a:rPr lang="ru-RU" sz="2200" dirty="0" err="1">
                <a:solidFill>
                  <a:srgbClr val="2F5597"/>
                </a:solidFill>
                <a:latin typeface="Arial" panose="020B0604020202020204" pitchFamily="34" charset="0"/>
                <a:cs typeface="Arial" panose="020B0604020202020204" pitchFamily="34" charset="0"/>
              </a:rPr>
              <a:t>Сәламәтлек</a:t>
            </a:r>
            <a:r>
              <a:rPr lang="ru-RU" sz="2200" dirty="0">
                <a:solidFill>
                  <a:srgbClr val="2F5597"/>
                </a:solidFill>
                <a:latin typeface="Arial" panose="020B0604020202020204" pitchFamily="34" charset="0"/>
                <a:cs typeface="Arial" panose="020B0604020202020204" pitchFamily="34" charset="0"/>
              </a:rPr>
              <a:t> </a:t>
            </a:r>
            <a:r>
              <a:rPr lang="ru-RU" sz="2200" dirty="0" err="1">
                <a:solidFill>
                  <a:srgbClr val="2F5597"/>
                </a:solidFill>
                <a:latin typeface="Arial" panose="020B0604020202020204" pitchFamily="34" charset="0"/>
                <a:cs typeface="Arial" panose="020B0604020202020204" pitchFamily="34" charset="0"/>
              </a:rPr>
              <a:t>саклау</a:t>
            </a:r>
            <a:r>
              <a:rPr lang="ru-RU" sz="2200" dirty="0">
                <a:solidFill>
                  <a:srgbClr val="2F5597"/>
                </a:solidFill>
                <a:latin typeface="Arial" panose="020B0604020202020204" pitchFamily="34" charset="0"/>
                <a:cs typeface="Arial" panose="020B0604020202020204" pitchFamily="34" charset="0"/>
              </a:rPr>
              <a:t> </a:t>
            </a:r>
            <a:r>
              <a:rPr lang="ru-RU" sz="2200" dirty="0" err="1">
                <a:solidFill>
                  <a:srgbClr val="2F5597"/>
                </a:solidFill>
                <a:latin typeface="Arial" panose="020B0604020202020204" pitchFamily="34" charset="0"/>
                <a:cs typeface="Arial" panose="020B0604020202020204" pitchFamily="34" charset="0"/>
              </a:rPr>
              <a:t>һәм</a:t>
            </a:r>
            <a:r>
              <a:rPr lang="ru-RU" sz="2200" dirty="0">
                <a:solidFill>
                  <a:srgbClr val="2F5597"/>
                </a:solidFill>
                <a:latin typeface="Arial" panose="020B0604020202020204" pitchFamily="34" charset="0"/>
                <a:cs typeface="Arial" panose="020B0604020202020204" pitchFamily="34" charset="0"/>
              </a:rPr>
              <a:t> </a:t>
            </a:r>
            <a:r>
              <a:rPr lang="ru-RU" sz="2200" dirty="0" err="1">
                <a:solidFill>
                  <a:srgbClr val="2F5597"/>
                </a:solidFill>
                <a:latin typeface="Arial" panose="020B0604020202020204" pitchFamily="34" charset="0"/>
                <a:cs typeface="Arial" panose="020B0604020202020204" pitchFamily="34" charset="0"/>
              </a:rPr>
              <a:t>социаль</a:t>
            </a:r>
            <a:r>
              <a:rPr lang="ru-RU" sz="2200" dirty="0">
                <a:solidFill>
                  <a:srgbClr val="2F5597"/>
                </a:solidFill>
                <a:latin typeface="Arial" panose="020B0604020202020204" pitchFamily="34" charset="0"/>
                <a:cs typeface="Arial" panose="020B0604020202020204" pitchFamily="34" charset="0"/>
              </a:rPr>
              <a:t> </a:t>
            </a:r>
            <a:r>
              <a:rPr lang="ru-RU" sz="2200" dirty="0" err="1">
                <a:solidFill>
                  <a:srgbClr val="2F5597"/>
                </a:solidFill>
                <a:latin typeface="Arial" panose="020B0604020202020204" pitchFamily="34" charset="0"/>
                <a:cs typeface="Arial" panose="020B0604020202020204" pitchFamily="34" charset="0"/>
              </a:rPr>
              <a:t>хезмәтләр</a:t>
            </a:r>
            <a:endParaRPr lang="ru-RU" sz="2200" spc="100" dirty="0">
              <a:solidFill>
                <a:srgbClr val="2F5597"/>
              </a:solidFill>
              <a:latin typeface="Arial" panose="020B0604020202020204" pitchFamily="34" charset="0"/>
              <a:cs typeface="Arial" panose="020B0604020202020204" pitchFamily="34" charset="0"/>
            </a:endParaRPr>
          </a:p>
        </p:txBody>
      </p:sp>
      <p:graphicFrame>
        <p:nvGraphicFramePr>
          <p:cNvPr id="5" name="Диаграмма 4"/>
          <p:cNvGraphicFramePr/>
          <p:nvPr>
            <p:extLst>
              <p:ext uri="{D42A27DB-BD31-4B8C-83A1-F6EECF244321}">
                <p14:modId xmlns:p14="http://schemas.microsoft.com/office/powerpoint/2010/main" val="1733660470"/>
              </p:ext>
            </p:extLst>
          </p:nvPr>
        </p:nvGraphicFramePr>
        <p:xfrm>
          <a:off x="5623782" y="1002322"/>
          <a:ext cx="5023702" cy="5363307"/>
        </p:xfrm>
        <a:graphic>
          <a:graphicData uri="http://schemas.openxmlformats.org/drawingml/2006/chart">
            <c:chart xmlns:c="http://schemas.openxmlformats.org/drawingml/2006/chart" xmlns:r="http://schemas.openxmlformats.org/officeDocument/2006/relationships" r:id="rId2"/>
          </a:graphicData>
        </a:graphic>
      </p:graphicFrame>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596" y="1178169"/>
            <a:ext cx="4572661" cy="3136900"/>
          </a:xfrm>
          <a:prstGeom prst="roundRect">
            <a:avLst>
              <a:gd name="adj" fmla="val 3128"/>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410293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4"/>
          <p:cNvSpPr txBox="1">
            <a:spLocks/>
          </p:cNvSpPr>
          <p:nvPr/>
        </p:nvSpPr>
        <p:spPr>
          <a:xfrm>
            <a:off x="536331" y="61546"/>
            <a:ext cx="11517923" cy="1090246"/>
          </a:xfrm>
          <a:prstGeom prst="rect">
            <a:avLst/>
          </a:prstGeom>
          <a:no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nSpc>
                <a:spcPts val="3360"/>
              </a:lnSpc>
            </a:pPr>
            <a:r>
              <a:rPr lang="ru-RU" sz="2800" spc="100" dirty="0" smtClean="0">
                <a:solidFill>
                  <a:schemeClr val="accent5">
                    <a:lumMod val="75000"/>
                  </a:schemeClr>
                </a:solidFill>
                <a:latin typeface="Arial Narrow" panose="020B0606020202030204" pitchFamily="34" charset="0"/>
                <a:cs typeface="Arial" panose="020B0604020202020204" pitchFamily="34" charset="0"/>
              </a:rPr>
              <a:t>Образовательная отрасль - 3 886 организация</a:t>
            </a:r>
          </a:p>
          <a:p>
            <a:pPr>
              <a:lnSpc>
                <a:spcPts val="3360"/>
              </a:lnSpc>
            </a:pPr>
            <a:r>
              <a:rPr lang="ru-RU" sz="2200" dirty="0" err="1">
                <a:solidFill>
                  <a:srgbClr val="2F5597"/>
                </a:solidFill>
                <a:latin typeface="Arial" panose="020B0604020202020204" pitchFamily="34" charset="0"/>
                <a:cs typeface="Arial" panose="020B0604020202020204" pitchFamily="34" charset="0"/>
              </a:rPr>
              <a:t>Мәгариф</a:t>
            </a:r>
            <a:r>
              <a:rPr lang="ru-RU" sz="2200" dirty="0">
                <a:solidFill>
                  <a:srgbClr val="2F5597"/>
                </a:solidFill>
                <a:latin typeface="Arial" panose="020B0604020202020204" pitchFamily="34" charset="0"/>
                <a:cs typeface="Arial" panose="020B0604020202020204" pitchFamily="34" charset="0"/>
              </a:rPr>
              <a:t> </a:t>
            </a:r>
            <a:r>
              <a:rPr lang="ru-RU" sz="2200" dirty="0" err="1">
                <a:solidFill>
                  <a:srgbClr val="2F5597"/>
                </a:solidFill>
                <a:latin typeface="Arial" panose="020B0604020202020204" pitchFamily="34" charset="0"/>
                <a:cs typeface="Arial" panose="020B0604020202020204" pitchFamily="34" charset="0"/>
              </a:rPr>
              <a:t>өлкәсе</a:t>
            </a:r>
            <a:endParaRPr lang="ru-RU" sz="2200" spc="100" dirty="0">
              <a:solidFill>
                <a:srgbClr val="2F5597"/>
              </a:solidFill>
              <a:latin typeface="Arial" panose="020B0604020202020204" pitchFamily="34" charset="0"/>
              <a:cs typeface="Arial" panose="020B0604020202020204" pitchFamily="34" charset="0"/>
            </a:endParaRPr>
          </a:p>
        </p:txBody>
      </p:sp>
      <p:graphicFrame>
        <p:nvGraphicFramePr>
          <p:cNvPr id="5" name="Диаграмма 4"/>
          <p:cNvGraphicFramePr/>
          <p:nvPr>
            <p:extLst>
              <p:ext uri="{D42A27DB-BD31-4B8C-83A1-F6EECF244321}">
                <p14:modId xmlns:p14="http://schemas.microsoft.com/office/powerpoint/2010/main" val="2026863762"/>
              </p:ext>
            </p:extLst>
          </p:nvPr>
        </p:nvGraphicFramePr>
        <p:xfrm>
          <a:off x="5377598" y="1055076"/>
          <a:ext cx="5023702" cy="5363307"/>
        </p:xfrm>
        <a:graphic>
          <a:graphicData uri="http://schemas.openxmlformats.org/drawingml/2006/chart">
            <c:chart xmlns:c="http://schemas.openxmlformats.org/drawingml/2006/chart" xmlns:r="http://schemas.openxmlformats.org/officeDocument/2006/relationships" r:id="rId2"/>
          </a:graphicData>
        </a:graphic>
      </p:graphicFrame>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404" y="1283676"/>
            <a:ext cx="4193930" cy="2795953"/>
          </a:xfrm>
          <a:prstGeom prst="roundRect">
            <a:avLst>
              <a:gd name="adj" fmla="val 1926"/>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248988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11179" y="1486998"/>
            <a:ext cx="7337266" cy="2492990"/>
          </a:xfrm>
          <a:prstGeom prst="rect">
            <a:avLst/>
          </a:prstGeom>
        </p:spPr>
        <p:txBody>
          <a:bodyPr wrap="square">
            <a:spAutoFit/>
          </a:bodyPr>
          <a:lstStyle/>
          <a:p>
            <a:pPr marL="285750" indent="-285750">
              <a:buFont typeface="Wingdings" panose="05000000000000000000" pitchFamily="2" charset="2"/>
              <a:buChar char="Ø"/>
            </a:pPr>
            <a:r>
              <a:rPr lang="ru-RU" sz="2400" dirty="0" smtClean="0">
                <a:solidFill>
                  <a:srgbClr val="C00000"/>
                </a:solidFill>
                <a:latin typeface="Arial" panose="020B0604020202020204" pitchFamily="34" charset="0"/>
                <a:ea typeface="Calibri" panose="020F0502020204030204" pitchFamily="34" charset="0"/>
                <a:cs typeface="Arial" panose="020B0604020202020204" pitchFamily="34" charset="0"/>
              </a:rPr>
              <a:t>175 учреждений культуры </a:t>
            </a:r>
          </a:p>
          <a:p>
            <a:r>
              <a:rPr lang="ru-RU" dirty="0" smtClean="0"/>
              <a:t>                 </a:t>
            </a:r>
            <a:endParaRPr lang="ru-RU" sz="2400" dirty="0" smtClean="0">
              <a:solidFill>
                <a:srgbClr val="C00000"/>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Ø"/>
            </a:pPr>
            <a:r>
              <a:rPr lang="ru-RU" sz="2400" dirty="0" smtClean="0">
                <a:solidFill>
                  <a:srgbClr val="C00000"/>
                </a:solidFill>
                <a:latin typeface="Arial" panose="020B0604020202020204" pitchFamily="34" charset="0"/>
                <a:ea typeface="Calibri" panose="020F0502020204030204" pitchFamily="34" charset="0"/>
                <a:cs typeface="Arial" panose="020B0604020202020204" pitchFamily="34" charset="0"/>
              </a:rPr>
              <a:t>более 100 учреждений отрасли спорта и туризма (центры, комплексы и федерации) </a:t>
            </a:r>
          </a:p>
          <a:p>
            <a:endParaRPr lang="ru-RU" sz="2400" dirty="0" smtClean="0">
              <a:solidFill>
                <a:srgbClr val="C00000"/>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Ø"/>
            </a:pPr>
            <a:r>
              <a:rPr lang="ru-RU" sz="2400" dirty="0" smtClean="0">
                <a:solidFill>
                  <a:srgbClr val="C00000"/>
                </a:solidFill>
                <a:latin typeface="Arial" panose="020B0604020202020204" pitchFamily="34" charset="0"/>
                <a:ea typeface="Calibri" panose="020F0502020204030204" pitchFamily="34" charset="0"/>
                <a:cs typeface="Arial" panose="020B0604020202020204" pitchFamily="34" charset="0"/>
              </a:rPr>
              <a:t>27 молодежных организаций</a:t>
            </a:r>
          </a:p>
          <a:p>
            <a:r>
              <a:rPr lang="ru-RU" dirty="0" smtClean="0"/>
              <a:t>              </a:t>
            </a:r>
            <a:endParaRPr lang="ru-RU" sz="2400" dirty="0">
              <a:solidFill>
                <a:srgbClr val="C00000"/>
              </a:solidFill>
              <a:latin typeface="Arial" panose="020B0604020202020204" pitchFamily="34" charset="0"/>
              <a:cs typeface="Arial" panose="020B0604020202020204" pitchFamily="34" charset="0"/>
            </a:endParaRPr>
          </a:p>
        </p:txBody>
      </p:sp>
      <p:sp>
        <p:nvSpPr>
          <p:cNvPr id="3" name="Прямоугольник 2"/>
          <p:cNvSpPr/>
          <p:nvPr/>
        </p:nvSpPr>
        <p:spPr>
          <a:xfrm>
            <a:off x="674078" y="151620"/>
            <a:ext cx="11133991" cy="964367"/>
          </a:xfrm>
          <a:prstGeom prst="rect">
            <a:avLst/>
          </a:prstGeom>
        </p:spPr>
        <p:txBody>
          <a:bodyPr wrap="square">
            <a:spAutoFit/>
          </a:bodyPr>
          <a:lstStyle/>
          <a:p>
            <a:pPr algn="ctr">
              <a:lnSpc>
                <a:spcPts val="3360"/>
              </a:lnSpc>
            </a:pPr>
            <a:r>
              <a:rPr lang="ru-RU" sz="2800" spc="100" dirty="0" smtClean="0">
                <a:solidFill>
                  <a:schemeClr val="accent5">
                    <a:lumMod val="75000"/>
                  </a:schemeClr>
                </a:solidFill>
                <a:latin typeface="Arial Narrow" panose="020B0606020202030204" pitchFamily="34" charset="0"/>
                <a:ea typeface="Calibri" panose="020F0502020204030204" pitchFamily="34" charset="0"/>
                <a:cs typeface="Arial" panose="020B0604020202020204" pitchFamily="34" charset="0"/>
              </a:rPr>
              <a:t>Не источники комплектования</a:t>
            </a:r>
          </a:p>
          <a:p>
            <a:pPr algn="ctr">
              <a:lnSpc>
                <a:spcPts val="3360"/>
              </a:lnSpc>
            </a:pPr>
            <a:r>
              <a:rPr lang="ru-RU" sz="2200" dirty="0" err="1" smtClean="0">
                <a:solidFill>
                  <a:srgbClr val="2F5597"/>
                </a:solidFill>
                <a:latin typeface="Arial" panose="020B0604020202020204" pitchFamily="34" charset="0"/>
                <a:cs typeface="Arial" panose="020B0604020202020204" pitchFamily="34" charset="0"/>
              </a:rPr>
              <a:t>Чыганак</a:t>
            </a:r>
            <a:r>
              <a:rPr lang="ru-RU" sz="2200" dirty="0" smtClean="0">
                <a:solidFill>
                  <a:srgbClr val="2F5597"/>
                </a:solidFill>
                <a:latin typeface="Arial" panose="020B0604020202020204" pitchFamily="34" charset="0"/>
                <a:cs typeface="Arial" panose="020B0604020202020204" pitchFamily="34" charset="0"/>
              </a:rPr>
              <a:t> </a:t>
            </a:r>
            <a:r>
              <a:rPr lang="ru-RU" sz="2200" dirty="0" err="1" smtClean="0">
                <a:solidFill>
                  <a:srgbClr val="2F5597"/>
                </a:solidFill>
                <a:latin typeface="Arial" panose="020B0604020202020204" pitchFamily="34" charset="0"/>
                <a:cs typeface="Arial" panose="020B0604020202020204" pitchFamily="34" charset="0"/>
              </a:rPr>
              <a:t>булмаган</a:t>
            </a:r>
            <a:r>
              <a:rPr lang="ru-RU" sz="2200" dirty="0" smtClean="0">
                <a:solidFill>
                  <a:srgbClr val="2F5597"/>
                </a:solidFill>
                <a:latin typeface="Arial" panose="020B0604020202020204" pitchFamily="34" charset="0"/>
                <a:cs typeface="Arial" panose="020B0604020202020204" pitchFamily="34" charset="0"/>
              </a:rPr>
              <a:t> </a:t>
            </a:r>
            <a:r>
              <a:rPr lang="ru-RU" sz="2200" dirty="0" err="1" smtClean="0">
                <a:solidFill>
                  <a:srgbClr val="2F5597"/>
                </a:solidFill>
                <a:latin typeface="Arial" panose="020B0604020202020204" pitchFamily="34" charset="0"/>
                <a:cs typeface="Arial" panose="020B0604020202020204" pitchFamily="34" charset="0"/>
              </a:rPr>
              <a:t>оешмалар</a:t>
            </a:r>
            <a:endParaRPr lang="ru-RU" sz="2200" spc="100" dirty="0">
              <a:solidFill>
                <a:srgbClr val="2F5597"/>
              </a:solidFill>
              <a:latin typeface="Arial" panose="020B0604020202020204" pitchFamily="34" charset="0"/>
              <a:cs typeface="Arial" panose="020B0604020202020204" pitchFamily="34" charset="0"/>
            </a:endParaRPr>
          </a:p>
        </p:txBody>
      </p:sp>
      <p:sp>
        <p:nvSpPr>
          <p:cNvPr id="4" name="Прямоугольник 3"/>
          <p:cNvSpPr/>
          <p:nvPr/>
        </p:nvSpPr>
        <p:spPr>
          <a:xfrm>
            <a:off x="4668716" y="4139984"/>
            <a:ext cx="7262445" cy="2231637"/>
          </a:xfrm>
          <a:prstGeom prst="rect">
            <a:avLst/>
          </a:prstGeom>
        </p:spPr>
        <p:txBody>
          <a:bodyPr wrap="square">
            <a:spAutoFit/>
          </a:bodyPr>
          <a:lstStyle/>
          <a:p>
            <a:pPr marL="285750" indent="-285750" algn="just">
              <a:lnSpc>
                <a:spcPct val="107000"/>
              </a:lnSpc>
              <a:spcAft>
                <a:spcPts val="800"/>
              </a:spcAft>
              <a:buFont typeface="Wingdings" panose="05000000000000000000" pitchFamily="2" charset="2"/>
              <a:buChar char="Ø"/>
            </a:pPr>
            <a:r>
              <a:rPr lang="ru-RU" sz="2000" dirty="0">
                <a:solidFill>
                  <a:srgbClr val="C00000"/>
                </a:solidFill>
                <a:latin typeface="Arial" panose="020B0604020202020204" pitchFamily="34" charset="0"/>
                <a:ea typeface="Calibri" panose="020F0502020204030204" pitchFamily="34" charset="0"/>
                <a:cs typeface="Arial" panose="020B0604020202020204" pitchFamily="34" charset="0"/>
              </a:rPr>
              <a:t>175 </a:t>
            </a:r>
            <a:r>
              <a:rPr lang="ru-RU" sz="2000" dirty="0" err="1">
                <a:solidFill>
                  <a:srgbClr val="C00000"/>
                </a:solidFill>
                <a:latin typeface="Arial" panose="020B0604020202020204" pitchFamily="34" charset="0"/>
                <a:ea typeface="Calibri" panose="020F0502020204030204" pitchFamily="34" charset="0"/>
                <a:cs typeface="Arial" panose="020B0604020202020204" pitchFamily="34" charset="0"/>
              </a:rPr>
              <a:t>мәдәният</a:t>
            </a:r>
            <a:r>
              <a:rPr lang="ru-RU" sz="20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ru-RU" sz="2000"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учреждениесе</a:t>
            </a:r>
            <a:endParaRPr lang="ru-RU" sz="2000" dirty="0" smtClean="0">
              <a:solidFill>
                <a:srgbClr val="C00000"/>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endParaRPr lang="ru-RU" sz="1100"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07000"/>
              </a:lnSpc>
              <a:spcAft>
                <a:spcPts val="800"/>
              </a:spcAft>
              <a:buFont typeface="Wingdings" panose="05000000000000000000" pitchFamily="2" charset="2"/>
              <a:buChar char="Ø"/>
            </a:pPr>
            <a:r>
              <a:rPr lang="ru-RU" sz="2000" dirty="0" smtClean="0">
                <a:solidFill>
                  <a:srgbClr val="C00000"/>
                </a:solidFill>
                <a:latin typeface="Arial" panose="020B0604020202020204" pitchFamily="34" charset="0"/>
                <a:ea typeface="Calibri" panose="020F0502020204030204" pitchFamily="34" charset="0"/>
                <a:cs typeface="Arial" panose="020B0604020202020204" pitchFamily="34" charset="0"/>
              </a:rPr>
              <a:t>100дән </a:t>
            </a:r>
            <a:r>
              <a:rPr lang="ru-RU" sz="2000" dirty="0" err="1">
                <a:solidFill>
                  <a:srgbClr val="C00000"/>
                </a:solidFill>
                <a:latin typeface="Arial" panose="020B0604020202020204" pitchFamily="34" charset="0"/>
                <a:ea typeface="Calibri" panose="020F0502020204030204" pitchFamily="34" charset="0"/>
                <a:cs typeface="Arial" panose="020B0604020202020204" pitchFamily="34" charset="0"/>
              </a:rPr>
              <a:t>артык</a:t>
            </a:r>
            <a:r>
              <a:rPr lang="ru-RU" sz="2000" dirty="0">
                <a:solidFill>
                  <a:srgbClr val="C00000"/>
                </a:solidFill>
                <a:latin typeface="Arial" panose="020B0604020202020204" pitchFamily="34" charset="0"/>
                <a:ea typeface="Calibri" panose="020F0502020204030204" pitchFamily="34" charset="0"/>
                <a:cs typeface="Arial" panose="020B0604020202020204" pitchFamily="34" charset="0"/>
              </a:rPr>
              <a:t> спорт </a:t>
            </a:r>
            <a:r>
              <a:rPr lang="ru-RU" sz="2000" dirty="0" err="1">
                <a:solidFill>
                  <a:srgbClr val="C00000"/>
                </a:solidFill>
                <a:latin typeface="Arial" panose="020B0604020202020204" pitchFamily="34" charset="0"/>
                <a:ea typeface="Calibri" panose="020F0502020204030204" pitchFamily="34" charset="0"/>
                <a:cs typeface="Arial" panose="020B0604020202020204" pitchFamily="34" charset="0"/>
              </a:rPr>
              <a:t>һәм</a:t>
            </a:r>
            <a:r>
              <a:rPr lang="ru-RU" sz="2000" dirty="0">
                <a:solidFill>
                  <a:srgbClr val="C00000"/>
                </a:solidFill>
                <a:latin typeface="Arial" panose="020B0604020202020204" pitchFamily="34" charset="0"/>
                <a:ea typeface="Calibri" panose="020F0502020204030204" pitchFamily="34" charset="0"/>
                <a:cs typeface="Arial" panose="020B0604020202020204" pitchFamily="34" charset="0"/>
              </a:rPr>
              <a:t> туризм </a:t>
            </a:r>
            <a:r>
              <a:rPr lang="ru-RU" sz="2000" dirty="0" err="1">
                <a:solidFill>
                  <a:srgbClr val="C00000"/>
                </a:solidFill>
                <a:latin typeface="Arial" panose="020B0604020202020204" pitchFamily="34" charset="0"/>
                <a:ea typeface="Calibri" panose="020F0502020204030204" pitchFamily="34" charset="0"/>
                <a:cs typeface="Arial" panose="020B0604020202020204" pitchFamily="34" charset="0"/>
              </a:rPr>
              <a:t>өлкәсе</a:t>
            </a:r>
            <a:r>
              <a:rPr lang="ru-RU" sz="20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ru-RU" sz="2000" dirty="0" err="1">
                <a:solidFill>
                  <a:srgbClr val="C00000"/>
                </a:solidFill>
                <a:latin typeface="Arial" panose="020B0604020202020204" pitchFamily="34" charset="0"/>
                <a:ea typeface="Calibri" panose="020F0502020204030204" pitchFamily="34" charset="0"/>
                <a:cs typeface="Arial" panose="020B0604020202020204" pitchFamily="34" charset="0"/>
              </a:rPr>
              <a:t>учреждениеләре</a:t>
            </a:r>
            <a:r>
              <a:rPr lang="ru-RU" sz="20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ru-RU" sz="2000" dirty="0" err="1">
                <a:solidFill>
                  <a:srgbClr val="C00000"/>
                </a:solidFill>
                <a:latin typeface="Arial" panose="020B0604020202020204" pitchFamily="34" charset="0"/>
                <a:ea typeface="Calibri" panose="020F0502020204030204" pitchFamily="34" charset="0"/>
                <a:cs typeface="Arial" panose="020B0604020202020204" pitchFamily="34" charset="0"/>
              </a:rPr>
              <a:t>Үзәкләр</a:t>
            </a:r>
            <a:r>
              <a:rPr lang="ru-RU" sz="20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ru-RU" sz="2000"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комплекслар</a:t>
            </a:r>
            <a:r>
              <a:rPr lang="en-US" sz="2000"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ru-RU" sz="2000" dirty="0" err="1" smtClean="0">
                <a:solidFill>
                  <a:srgbClr val="C00000"/>
                </a:solidFill>
                <a:latin typeface="Arial" panose="020B0604020202020204" pitchFamily="34" charset="0"/>
                <a:ea typeface="Calibri" panose="020F0502020204030204" pitchFamily="34" charset="0"/>
                <a:cs typeface="Arial" panose="020B0604020202020204" pitchFamily="34" charset="0"/>
              </a:rPr>
              <a:t>федерациялар</a:t>
            </a:r>
            <a:r>
              <a:rPr lang="ru-RU" sz="2000" dirty="0" smtClean="0">
                <a:solidFill>
                  <a:srgbClr val="C00000"/>
                </a:solidFill>
                <a:latin typeface="Arial" panose="020B0604020202020204" pitchFamily="34" charset="0"/>
                <a:ea typeface="Calibri" panose="020F0502020204030204" pitchFamily="34" charset="0"/>
                <a:cs typeface="Arial" panose="020B0604020202020204" pitchFamily="34" charset="0"/>
              </a:rPr>
              <a:t>)</a:t>
            </a:r>
          </a:p>
          <a:p>
            <a:pPr algn="just">
              <a:lnSpc>
                <a:spcPct val="107000"/>
              </a:lnSpc>
              <a:spcAft>
                <a:spcPts val="800"/>
              </a:spcAft>
            </a:pPr>
            <a:endParaRPr lang="ru-RU" sz="900"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07000"/>
              </a:lnSpc>
              <a:spcAft>
                <a:spcPts val="800"/>
              </a:spcAft>
              <a:buFont typeface="Wingdings" panose="05000000000000000000" pitchFamily="2" charset="2"/>
              <a:buChar char="Ø"/>
            </a:pPr>
            <a:r>
              <a:rPr lang="ru-RU" sz="2000" dirty="0" smtClean="0">
                <a:solidFill>
                  <a:srgbClr val="C00000"/>
                </a:solidFill>
                <a:latin typeface="Arial" panose="020B0604020202020204" pitchFamily="34" charset="0"/>
                <a:ea typeface="Calibri" panose="020F0502020204030204" pitchFamily="34" charset="0"/>
                <a:cs typeface="Arial" panose="020B0604020202020204" pitchFamily="34" charset="0"/>
              </a:rPr>
              <a:t>27 </a:t>
            </a:r>
            <a:r>
              <a:rPr lang="ru-RU" sz="2000" dirty="0" err="1">
                <a:solidFill>
                  <a:srgbClr val="C00000"/>
                </a:solidFill>
                <a:latin typeface="Arial" panose="020B0604020202020204" pitchFamily="34" charset="0"/>
                <a:ea typeface="Calibri" panose="020F0502020204030204" pitchFamily="34" charset="0"/>
                <a:cs typeface="Arial" panose="020B0604020202020204" pitchFamily="34" charset="0"/>
              </a:rPr>
              <a:t>яшьләр</a:t>
            </a:r>
            <a:r>
              <a:rPr lang="ru-RU" sz="20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ru-RU" sz="2000" dirty="0" err="1">
                <a:solidFill>
                  <a:srgbClr val="C00000"/>
                </a:solidFill>
                <a:latin typeface="Arial" panose="020B0604020202020204" pitchFamily="34" charset="0"/>
                <a:ea typeface="Calibri" panose="020F0502020204030204" pitchFamily="34" charset="0"/>
                <a:cs typeface="Arial" panose="020B0604020202020204" pitchFamily="34" charset="0"/>
              </a:rPr>
              <a:t>оешмасы</a:t>
            </a:r>
            <a:endParaRPr lang="ru-RU" sz="2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18127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cstate="print">
            <a:extLst>
              <a:ext uri="{28A0092B-C50C-407E-A947-70E740481C1C}">
                <a14:useLocalDpi xmlns:a14="http://schemas.microsoft.com/office/drawing/2010/main" val="0"/>
              </a:ext>
            </a:extLst>
          </a:blip>
          <a:srcRect b="2896"/>
          <a:stretch/>
        </p:blipFill>
        <p:spPr>
          <a:xfrm>
            <a:off x="861646" y="768383"/>
            <a:ext cx="4262804" cy="5849255"/>
          </a:xfrm>
          <a:prstGeom prst="rect">
            <a:avLst/>
          </a:prstGeom>
          <a:ln>
            <a:noFill/>
          </a:ln>
          <a:effectLst>
            <a:outerShdw blurRad="190500" algn="tl" rotWithShape="0">
              <a:srgbClr val="000000">
                <a:alpha val="70000"/>
              </a:srgbClr>
            </a:outerShdw>
          </a:effectLst>
        </p:spPr>
      </p:pic>
      <p:sp>
        <p:nvSpPr>
          <p:cNvPr id="3" name="Заголовок 4"/>
          <p:cNvSpPr txBox="1">
            <a:spLocks/>
          </p:cNvSpPr>
          <p:nvPr/>
        </p:nvSpPr>
        <p:spPr>
          <a:xfrm>
            <a:off x="681199" y="107233"/>
            <a:ext cx="11510801" cy="588315"/>
          </a:xfrm>
          <a:prstGeom prst="rect">
            <a:avLst/>
          </a:prstGeom>
          <a:no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ru-RU" sz="2800" spc="100" dirty="0" smtClean="0">
                <a:solidFill>
                  <a:schemeClr val="accent5">
                    <a:lumMod val="75000"/>
                  </a:schemeClr>
                </a:solidFill>
                <a:latin typeface="Arial Narrow" panose="020B0606020202030204" pitchFamily="34" charset="0"/>
                <a:cs typeface="Arial" panose="020B0604020202020204" pitchFamily="34" charset="0"/>
              </a:rPr>
              <a:t>Поручение Президента Республики Татарстан</a:t>
            </a:r>
            <a:endParaRPr lang="ru-RU" sz="2800" spc="100" dirty="0">
              <a:solidFill>
                <a:schemeClr val="accent5">
                  <a:lumMod val="75000"/>
                </a:schemeClr>
              </a:solidFill>
              <a:latin typeface="Arial Narrow" panose="020B0606020202030204" pitchFamily="34" charset="0"/>
              <a:cs typeface="Arial" panose="020B0604020202020204" pitchFamily="34" charset="0"/>
            </a:endParaRPr>
          </a:p>
        </p:txBody>
      </p:sp>
      <p:sp>
        <p:nvSpPr>
          <p:cNvPr id="4" name="Прямоугольная выноска 3"/>
          <p:cNvSpPr/>
          <p:nvPr/>
        </p:nvSpPr>
        <p:spPr>
          <a:xfrm>
            <a:off x="3142410" y="1883651"/>
            <a:ext cx="8696527" cy="1955856"/>
          </a:xfrm>
          <a:prstGeom prst="wedgeRectCallout">
            <a:avLst>
              <a:gd name="adj1" fmla="val -49070"/>
              <a:gd name="adj2" fmla="val 77450"/>
            </a:avLst>
          </a:prstGeom>
          <a:solidFill>
            <a:schemeClr val="bg1"/>
          </a:solidFill>
          <a:ln>
            <a:solidFill>
              <a:schemeClr val="tx2">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Рисунок 6"/>
          <p:cNvPicPr>
            <a:picLocks noChangeAspect="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8366" t="56206" r="3797" b="30404"/>
          <a:stretch/>
        </p:blipFill>
        <p:spPr>
          <a:xfrm>
            <a:off x="3288324" y="1956311"/>
            <a:ext cx="8404697" cy="1810536"/>
          </a:xfrm>
          <a:prstGeom prst="rect">
            <a:avLst/>
          </a:prstGeom>
        </p:spPr>
      </p:pic>
    </p:spTree>
    <p:extLst>
      <p:ext uri="{BB962C8B-B14F-4D97-AF65-F5344CB8AC3E}">
        <p14:creationId xmlns:p14="http://schemas.microsoft.com/office/powerpoint/2010/main" val="14661377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545124" y="137482"/>
            <a:ext cx="11372222" cy="668214"/>
          </a:xfrm>
          <a:prstGeom prst="rect">
            <a:avLst/>
          </a:prstGeom>
          <a:no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ru-RU" sz="2800" spc="100" dirty="0" smtClean="0">
                <a:solidFill>
                  <a:schemeClr val="accent5">
                    <a:lumMod val="75000"/>
                  </a:schemeClr>
                </a:solidFill>
                <a:latin typeface="Arial Narrow" panose="020B0606020202030204" pitchFamily="34" charset="0"/>
                <a:cs typeface="Arial" panose="020B0604020202020204" pitchFamily="34" charset="0"/>
              </a:rPr>
              <a:t>Направлены предложения сотрудничества в архивной сфере</a:t>
            </a:r>
            <a:endParaRPr lang="ru-RU" sz="1200" spc="100" dirty="0">
              <a:solidFill>
                <a:schemeClr val="accent5">
                  <a:lumMod val="75000"/>
                </a:schemeClr>
              </a:solidFill>
              <a:latin typeface="Arial Narrow" panose="020B0606020202030204" pitchFamily="34" charset="0"/>
              <a:cs typeface="Arial" panose="020B0604020202020204" pitchFamily="34" charset="0"/>
            </a:endParaRPr>
          </a:p>
        </p:txBody>
      </p:sp>
      <p:sp>
        <p:nvSpPr>
          <p:cNvPr id="6" name="AutoShape 4" descr="https://doc.tatar.ru/file/5e1430620fd875.12786673.jpg?DNSID=5a2ce3abd4bca6db2ddb90275a3c057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6" descr="https://doc.tatar.ru/file/5e1430620fd875.12786673.jpg?DNSID=5a2ce3abd4bca6db2ddb90275a3c057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AutoShape 8" descr="https://doc.tatar.ru/file/5e1430620fd875.12786673.jpg?DNSID=5a2ce3abd4bca6db2ddb90275a3c057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AutoShape 10" descr="https://doc.tatar.ru/file/5e1430620fd875.12786673.jpg?DNSID=5a2ce3abd4bca6db2ddb90275a3c057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 name="AutoShape 12" descr="https://doc.tatar.ru/file/5e1430620fd875.12786673.jpg?DNSID=5a2ce3abd4bca6db2ddb90275a3c057e"/>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 name="AutoShape 14" descr="https://doc.tatar.ru/file/5e1430620fd875.12786673.jpg?DNSID=5a2ce3abd4bca6db2ddb90275a3c057e"/>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 name="AutoShape 16" descr="https://doc.tatar.ru/file/5e1430620fd875.12786673.jpg?DNSID=5a2ce3abd4bca6db2ddb90275a3c057e"/>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AutoShape 18" descr="https://doc.tatar.ru/file/5e1430620fd875.12786673.jpg?DNSID=5a2ce3abd4bca6db2ddb90275a3c057e"/>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 name="AutoShape 20" descr="https://doc.tatar.ru/file/5e1430620fd875.12786673.jpg?DNSID=5a2ce3abd4bca6db2ddb90275a3c057e"/>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 name="AutoShape 22" descr="https://doc.tatar.ru/file/5e1430620fd875.12786673.jpg?DNSID=5a2ce3abd4bca6db2ddb90275a3c057e"/>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 name="AutoShape 24" descr="https://doc.tatar.ru/file/5e1430620fd875.12786673.jpg?DNSID=5a2ce3abd4bca6db2ddb90275a3c057e"/>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 name="AutoShape 26" descr="https://doc.tatar.ru/file/5e1430620fd875.12786673.jpg?DNSID=5a2ce3abd4bca6db2ddb90275a3c057e"/>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 name="AutoShape 28" descr="https://doc.tatar.ru/file/5e1430620fd875.12786673.jpg?DNSID=5a2ce3abd4bca6db2ddb90275a3c057e"/>
          <p:cNvSpPr>
            <a:spLocks noChangeAspect="1" noChangeArrowheads="1"/>
          </p:cNvSpPr>
          <p:nvPr/>
        </p:nvSpPr>
        <p:spPr bwMode="auto">
          <a:xfrm>
            <a:off x="1984375" y="168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55" b="2992"/>
          <a:stretch/>
        </p:blipFill>
        <p:spPr bwMode="auto">
          <a:xfrm>
            <a:off x="7991545" y="1514510"/>
            <a:ext cx="3235017" cy="460760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46" b="2896"/>
          <a:stretch/>
        </p:blipFill>
        <p:spPr bwMode="auto">
          <a:xfrm>
            <a:off x="4394841" y="1514510"/>
            <a:ext cx="3235496" cy="460760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09" b="2481"/>
          <a:stretch/>
        </p:blipFill>
        <p:spPr bwMode="auto">
          <a:xfrm>
            <a:off x="830707" y="1514510"/>
            <a:ext cx="3202927" cy="460760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72375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2775" y="178296"/>
            <a:ext cx="11405054" cy="523220"/>
          </a:xfrm>
          <a:prstGeom prst="rect">
            <a:avLst/>
          </a:prstGeom>
          <a:noFill/>
        </p:spPr>
        <p:txBody>
          <a:bodyPr wrap="square" rtlCol="0">
            <a:spAutoFit/>
          </a:bodyPr>
          <a:lstStyle/>
          <a:p>
            <a:pPr algn="ctr"/>
            <a:r>
              <a:rPr lang="ru-RU" sz="2800" dirty="0" smtClean="0">
                <a:solidFill>
                  <a:schemeClr val="accent5">
                    <a:lumMod val="75000"/>
                  </a:schemeClr>
                </a:solidFill>
                <a:latin typeface="Arial Narrow" pitchFamily="34" charset="0"/>
              </a:rPr>
              <a:t>Совместные выезды </a:t>
            </a:r>
            <a:r>
              <a:rPr lang="ru-RU" sz="2800" dirty="0">
                <a:solidFill>
                  <a:schemeClr val="accent5">
                    <a:lumMod val="75000"/>
                  </a:schemeClr>
                </a:solidFill>
                <a:latin typeface="Arial Narrow" pitchFamily="34" charset="0"/>
              </a:rPr>
              <a:t>в муниципальные районы</a:t>
            </a:r>
            <a:endParaRPr lang="ru-RU" sz="2800" spc="100" dirty="0">
              <a:solidFill>
                <a:schemeClr val="accent5">
                  <a:lumMod val="75000"/>
                </a:schemeClr>
              </a:solidFill>
              <a:latin typeface="Arial Narrow" pitchFamily="34" charset="0"/>
            </a:endParaRPr>
          </a:p>
        </p:txBody>
      </p:sp>
      <p:pic>
        <p:nvPicPr>
          <p:cNvPr id="18436" name="Picture 4" descr="C:\Рабочий стол\IMG-20200107-WA0049.jpg"/>
          <p:cNvPicPr>
            <a:picLocks noChangeAspect="1" noChangeArrowheads="1"/>
          </p:cNvPicPr>
          <p:nvPr/>
        </p:nvPicPr>
        <p:blipFill rotWithShape="1">
          <a:blip r:embed="rId3">
            <a:extLst>
              <a:ext uri="{28A0092B-C50C-407E-A947-70E740481C1C}">
                <a14:useLocalDpi xmlns:a14="http://schemas.microsoft.com/office/drawing/2010/main" val="0"/>
              </a:ext>
            </a:extLst>
          </a:blip>
          <a:srcRect t="3181" r="22405"/>
          <a:stretch/>
        </p:blipFill>
        <p:spPr bwMode="auto">
          <a:xfrm>
            <a:off x="6601519" y="999203"/>
            <a:ext cx="5416310" cy="5068642"/>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8434" name="Picture 2" descr="C:\Рабочий стол\1221_n1593067_big.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12775" y="909556"/>
            <a:ext cx="6521045" cy="36537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8435" name="Picture 3" descr="C:\Рабочий стол\4084_n1428312_bi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3954" y="3812203"/>
            <a:ext cx="5185956" cy="29170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7133820" y="1299882"/>
            <a:ext cx="5468470" cy="3781845"/>
          </a:xfrm>
          <a:prstGeom prst="rect">
            <a:avLst/>
          </a:prstGeom>
        </p:spPr>
        <p:txBody>
          <a:bodyPr wrap="square" numCol="2">
            <a:spAutoFit/>
          </a:bodyPr>
          <a:lstStyle/>
          <a:p>
            <a:r>
              <a:rPr lang="ru-RU" dirty="0" err="1" smtClean="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rPr>
              <a:t>Аксубаевский</a:t>
            </a:r>
            <a:endParaRPr lang="ru-RU" dirty="0" smtClean="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endParaRPr>
          </a:p>
          <a:p>
            <a:r>
              <a:rPr lang="ru-RU" dirty="0" err="1" smtClean="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rPr>
              <a:t>Апастовск</a:t>
            </a:r>
            <a:r>
              <a:rPr lang="ru-RU" dirty="0" err="1">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rPr>
              <a:t>ий</a:t>
            </a:r>
            <a:endParaRPr lang="ru-RU" dirty="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endParaRPr>
          </a:p>
          <a:p>
            <a:r>
              <a:rPr lang="ru-RU" dirty="0" err="1" smtClean="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rPr>
              <a:t>Бавлинск</a:t>
            </a:r>
            <a:r>
              <a:rPr lang="ru-RU" dirty="0" err="1">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rPr>
              <a:t>ий</a:t>
            </a:r>
            <a:endParaRPr lang="ru-RU" dirty="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endParaRPr>
          </a:p>
          <a:p>
            <a:r>
              <a:rPr lang="ru-RU" dirty="0" smtClean="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rPr>
              <a:t>Балтасинск</a:t>
            </a:r>
            <a:r>
              <a:rPr lang="ru-RU" dirty="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rPr>
              <a:t>ий</a:t>
            </a:r>
          </a:p>
          <a:p>
            <a:r>
              <a:rPr lang="ru-RU" dirty="0" smtClean="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rPr>
              <a:t>Бугульминск</a:t>
            </a:r>
            <a:r>
              <a:rPr lang="ru-RU" dirty="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rPr>
              <a:t>ий</a:t>
            </a:r>
          </a:p>
          <a:p>
            <a:r>
              <a:rPr lang="ru-RU" dirty="0" smtClean="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rPr>
              <a:t>Буинск</a:t>
            </a:r>
            <a:r>
              <a:rPr lang="ru-RU" dirty="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rPr>
              <a:t>ий</a:t>
            </a:r>
          </a:p>
          <a:p>
            <a:r>
              <a:rPr lang="ru-RU" dirty="0" err="1" smtClean="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rPr>
              <a:t>Дрожжановский</a:t>
            </a:r>
            <a:endParaRPr lang="en-US" dirty="0" smtClean="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endParaRPr>
          </a:p>
          <a:p>
            <a:r>
              <a:rPr lang="ru-RU" dirty="0" err="1" smtClean="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rPr>
              <a:t>Елабужский</a:t>
            </a:r>
            <a:endParaRPr lang="en-US" dirty="0" smtClean="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endParaRPr>
          </a:p>
          <a:p>
            <a:r>
              <a:rPr lang="ru-RU" dirty="0" err="1" smtClean="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rPr>
              <a:t>Заинский</a:t>
            </a:r>
            <a:endParaRPr lang="en-US" dirty="0" smtClean="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endParaRPr>
          </a:p>
          <a:p>
            <a:r>
              <a:rPr lang="ru-RU" dirty="0" err="1" smtClean="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rPr>
              <a:t>Кайбицкий</a:t>
            </a:r>
            <a:endParaRPr lang="en-US" dirty="0" smtClean="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endParaRPr>
          </a:p>
          <a:p>
            <a:r>
              <a:rPr lang="ru-RU" dirty="0" smtClean="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rPr>
              <a:t>Камско-</a:t>
            </a:r>
            <a:r>
              <a:rPr lang="ru-RU" dirty="0" err="1" smtClean="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rPr>
              <a:t>Устьинский</a:t>
            </a:r>
            <a:endParaRPr lang="en-US" dirty="0" smtClean="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endParaRPr>
          </a:p>
          <a:p>
            <a:r>
              <a:rPr lang="ru-RU" dirty="0" err="1" smtClean="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rPr>
              <a:t>Кукморский</a:t>
            </a:r>
            <a:endParaRPr lang="en-US" dirty="0" smtClean="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endParaRPr>
          </a:p>
          <a:p>
            <a:r>
              <a:rPr lang="ru-RU" dirty="0" err="1" smtClean="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rPr>
              <a:t>Лаишевский</a:t>
            </a:r>
            <a:endParaRPr lang="ru-RU" dirty="0" smtClean="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endParaRPr>
          </a:p>
          <a:p>
            <a:r>
              <a:rPr lang="ru-RU" dirty="0" smtClean="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rPr>
              <a:t>Нижнекамский</a:t>
            </a:r>
            <a:endParaRPr lang="en-US" dirty="0" smtClean="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endParaRPr>
          </a:p>
          <a:p>
            <a:r>
              <a:rPr lang="ru-RU" dirty="0" err="1" smtClean="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rPr>
              <a:t>Новошешминский</a:t>
            </a:r>
            <a:endParaRPr lang="en-US" dirty="0" smtClean="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endParaRPr>
          </a:p>
          <a:p>
            <a:r>
              <a:rPr lang="ru-RU" dirty="0" err="1" smtClean="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rPr>
              <a:t>Пестречинский</a:t>
            </a:r>
            <a:endParaRPr lang="en-US" dirty="0" smtClean="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endParaRPr>
          </a:p>
          <a:p>
            <a:r>
              <a:rPr lang="ru-RU" dirty="0" smtClean="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rPr>
              <a:t>Рыбно-</a:t>
            </a:r>
            <a:r>
              <a:rPr lang="ru-RU" dirty="0" err="1" smtClean="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rPr>
              <a:t>Слободск</a:t>
            </a:r>
            <a:r>
              <a:rPr lang="ru-RU" dirty="0" err="1">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rPr>
              <a:t>ий</a:t>
            </a:r>
            <a:endParaRPr lang="ru-RU" dirty="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endParaRPr>
          </a:p>
          <a:p>
            <a:r>
              <a:rPr lang="ru-RU" dirty="0" smtClean="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rPr>
              <a:t>Сабинск</a:t>
            </a:r>
            <a:r>
              <a:rPr lang="ru-RU" dirty="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rPr>
              <a:t>ий</a:t>
            </a:r>
          </a:p>
          <a:p>
            <a:r>
              <a:rPr lang="ru-RU" dirty="0" err="1" smtClean="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rPr>
              <a:t>Сармановск</a:t>
            </a:r>
            <a:r>
              <a:rPr lang="ru-RU" dirty="0" err="1">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rPr>
              <a:t>ий</a:t>
            </a:r>
            <a:endParaRPr lang="ru-RU" dirty="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endParaRPr>
          </a:p>
          <a:p>
            <a:r>
              <a:rPr lang="ru-RU" dirty="0" err="1" smtClean="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rPr>
              <a:t>Тетюшск</a:t>
            </a:r>
            <a:r>
              <a:rPr lang="ru-RU" dirty="0" err="1">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rPr>
              <a:t>ий</a:t>
            </a:r>
            <a:endParaRPr lang="ru-RU" dirty="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endParaRPr>
          </a:p>
          <a:p>
            <a:r>
              <a:rPr lang="ru-RU" dirty="0" err="1" smtClean="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rPr>
              <a:t>Чистопольский</a:t>
            </a:r>
            <a:endParaRPr lang="ru-RU" dirty="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endParaRPr>
          </a:p>
          <a:p>
            <a:r>
              <a:rPr lang="ru-RU" dirty="0" err="1" smtClean="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rPr>
              <a:t>Ютазинск</a:t>
            </a:r>
            <a:r>
              <a:rPr lang="ru-RU" dirty="0" err="1">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rPr>
              <a:t>ий</a:t>
            </a:r>
            <a:endParaRPr lang="ru-RU" dirty="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endParaRPr>
          </a:p>
          <a:p>
            <a:endParaRPr lang="ru-RU" dirty="0">
              <a:ln>
                <a:solidFill>
                  <a:schemeClr val="accent6">
                    <a:lumMod val="75000"/>
                  </a:schemeClr>
                </a:solidFill>
              </a:ln>
              <a:gradFill flip="none" rotWithShape="1">
                <a:gsLst>
                  <a:gs pos="0">
                    <a:schemeClr val="accent6">
                      <a:lumMod val="50000"/>
                      <a:tint val="66000"/>
                      <a:satMod val="160000"/>
                    </a:schemeClr>
                  </a:gs>
                  <a:gs pos="50000">
                    <a:schemeClr val="accent6">
                      <a:lumMod val="50000"/>
                      <a:tint val="44500"/>
                      <a:satMod val="160000"/>
                    </a:schemeClr>
                  </a:gs>
                  <a:gs pos="100000">
                    <a:schemeClr val="accent6">
                      <a:lumMod val="50000"/>
                      <a:tint val="23500"/>
                      <a:satMod val="160000"/>
                    </a:schemeClr>
                  </a:gs>
                </a:gsLst>
                <a:lin ang="0" scaled="1"/>
                <a:tileRect/>
              </a:gradFill>
              <a:effectLst>
                <a:glow rad="101600">
                  <a:schemeClr val="accent6">
                    <a:satMod val="175000"/>
                    <a:alpha val="40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18213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7606" y="151918"/>
            <a:ext cx="11406310" cy="954107"/>
          </a:xfrm>
          <a:prstGeom prst="rect">
            <a:avLst/>
          </a:prstGeom>
          <a:noFill/>
        </p:spPr>
        <p:txBody>
          <a:bodyPr wrap="square" rtlCol="0">
            <a:spAutoFit/>
          </a:bodyPr>
          <a:lstStyle/>
          <a:p>
            <a:pPr algn="ctr"/>
            <a:r>
              <a:rPr lang="ru-RU" sz="2800" dirty="0" smtClean="0">
                <a:solidFill>
                  <a:schemeClr val="accent5">
                    <a:lumMod val="75000"/>
                  </a:schemeClr>
                </a:solidFill>
              </a:rPr>
              <a:t>Методическая </a:t>
            </a:r>
            <a:r>
              <a:rPr lang="ru-RU" sz="2800" dirty="0">
                <a:solidFill>
                  <a:schemeClr val="accent5">
                    <a:lumMod val="75000"/>
                  </a:schemeClr>
                </a:solidFill>
              </a:rPr>
              <a:t>и </a:t>
            </a:r>
            <a:r>
              <a:rPr lang="ru-RU" sz="2800" dirty="0" smtClean="0">
                <a:solidFill>
                  <a:schemeClr val="accent5">
                    <a:lumMod val="75000"/>
                  </a:schemeClr>
                </a:solidFill>
              </a:rPr>
              <a:t>практическая помощь организациям </a:t>
            </a:r>
          </a:p>
          <a:p>
            <a:pPr algn="ctr"/>
            <a:r>
              <a:rPr lang="ru-RU" sz="2800" dirty="0" smtClean="0">
                <a:solidFill>
                  <a:schemeClr val="accent5">
                    <a:lumMod val="75000"/>
                  </a:schemeClr>
                </a:solidFill>
              </a:rPr>
              <a:t>потенциальным источникам комплектования </a:t>
            </a:r>
            <a:endParaRPr lang="ru-RU" sz="2800" spc="100" dirty="0">
              <a:solidFill>
                <a:schemeClr val="accent5">
                  <a:lumMod val="75000"/>
                </a:schemeClr>
              </a:solidFill>
              <a:latin typeface="Arial Narrow" pitchFamily="34" charset="0"/>
            </a:endParaRPr>
          </a:p>
        </p:txBody>
      </p:sp>
      <p:pic>
        <p:nvPicPr>
          <p:cNvPr id="17410" name="Picture 2" descr="C:\Users\User\Downloads\IMG-20191028-WA0008.jpg"/>
          <p:cNvPicPr>
            <a:picLocks noChangeAspect="1" noChangeArrowheads="1"/>
          </p:cNvPicPr>
          <p:nvPr/>
        </p:nvPicPr>
        <p:blipFill rotWithShape="1">
          <a:blip r:embed="rId2">
            <a:extLst>
              <a:ext uri="{28A0092B-C50C-407E-A947-70E740481C1C}">
                <a14:useLocalDpi xmlns:a14="http://schemas.microsoft.com/office/drawing/2010/main" val="0"/>
              </a:ext>
            </a:extLst>
          </a:blip>
          <a:srcRect l="1497" t="2590" r="3709" b="3886"/>
          <a:stretch/>
        </p:blipFill>
        <p:spPr bwMode="auto">
          <a:xfrm>
            <a:off x="1433953" y="1242975"/>
            <a:ext cx="5312322" cy="50632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7413" name="Picture 5" descr="C:\Users\User\Downloads\IMG-20200107-WA00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6530" y="1242975"/>
            <a:ext cx="3797402" cy="50632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490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cstate="print">
            <a:extLst>
              <a:ext uri="{28A0092B-C50C-407E-A947-70E740481C1C}">
                <a14:useLocalDpi xmlns:a14="http://schemas.microsoft.com/office/drawing/2010/main" val="0"/>
              </a:ext>
            </a:extLst>
          </a:blip>
          <a:srcRect b="650"/>
          <a:stretch/>
        </p:blipFill>
        <p:spPr>
          <a:xfrm>
            <a:off x="6000801" y="1109578"/>
            <a:ext cx="6055884" cy="4214897"/>
          </a:xfrm>
          <a:prstGeom prst="rect">
            <a:avLst/>
          </a:prstGeom>
          <a:ln>
            <a:noFill/>
          </a:ln>
          <a:effectLst/>
        </p:spPr>
      </p:pic>
      <p:sp>
        <p:nvSpPr>
          <p:cNvPr id="3" name="TextBox 2"/>
          <p:cNvSpPr txBox="1"/>
          <p:nvPr/>
        </p:nvSpPr>
        <p:spPr>
          <a:xfrm>
            <a:off x="600083" y="77953"/>
            <a:ext cx="11366247" cy="523220"/>
          </a:xfrm>
          <a:prstGeom prst="rect">
            <a:avLst/>
          </a:prstGeom>
          <a:noFill/>
        </p:spPr>
        <p:txBody>
          <a:bodyPr wrap="square" rtlCol="0">
            <a:spAutoFit/>
          </a:bodyPr>
          <a:lstStyle/>
          <a:p>
            <a:pPr algn="ctr"/>
            <a:r>
              <a:rPr lang="ru-RU" sz="2800" dirty="0" smtClean="0">
                <a:solidFill>
                  <a:schemeClr val="accent5">
                    <a:lumMod val="75000"/>
                  </a:schemeClr>
                </a:solidFill>
                <a:latin typeface="Arial Narrow" panose="020B0606020202030204" pitchFamily="34" charset="0"/>
              </a:rPr>
              <a:t>В </a:t>
            </a:r>
            <a:r>
              <a:rPr lang="ru-RU" sz="2800" dirty="0">
                <a:solidFill>
                  <a:schemeClr val="accent5">
                    <a:lumMod val="75000"/>
                  </a:schemeClr>
                </a:solidFill>
                <a:latin typeface="Arial Narrow" panose="020B0606020202030204" pitchFamily="34" charset="0"/>
                <a:ea typeface="Calibri" panose="020F0502020204030204" pitchFamily="34" charset="0"/>
                <a:cs typeface="Arial" panose="020B0604020202020204" pitchFamily="34" charset="0"/>
              </a:rPr>
              <a:t>муниципальных </a:t>
            </a:r>
            <a:r>
              <a:rPr lang="ru-RU" sz="2800" dirty="0" smtClean="0">
                <a:solidFill>
                  <a:schemeClr val="accent5">
                    <a:lumMod val="75000"/>
                  </a:schemeClr>
                </a:solidFill>
                <a:latin typeface="Arial Narrow" panose="020B0606020202030204" pitchFamily="34" charset="0"/>
                <a:ea typeface="Calibri" panose="020F0502020204030204" pitchFamily="34" charset="0"/>
                <a:cs typeface="Arial" panose="020B0604020202020204" pitchFamily="34" charset="0"/>
              </a:rPr>
              <a:t>районах республики проведены с</a:t>
            </a:r>
            <a:r>
              <a:rPr lang="ru-RU" sz="2800" dirty="0" smtClean="0">
                <a:solidFill>
                  <a:schemeClr val="accent5">
                    <a:lumMod val="75000"/>
                  </a:schemeClr>
                </a:solidFill>
                <a:latin typeface="Arial Narrow" pitchFamily="34" charset="0"/>
              </a:rPr>
              <a:t>еминары и мастер-классы</a:t>
            </a:r>
            <a:endParaRPr lang="ru-RU" sz="2800" dirty="0">
              <a:solidFill>
                <a:schemeClr val="accent5">
                  <a:lumMod val="75000"/>
                </a:schemeClr>
              </a:solidFill>
              <a:latin typeface="Arial Narrow" pitchFamily="34" charset="0"/>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159" y="3886932"/>
            <a:ext cx="5131318" cy="2875085"/>
          </a:xfrm>
          <a:prstGeom prst="rect">
            <a:avLst/>
          </a:prstGeom>
          <a:ln>
            <a:noFill/>
          </a:ln>
          <a:effectLst>
            <a:outerShdw blurRad="190500" algn="tl" rotWithShape="0">
              <a:srgbClr val="000000">
                <a:alpha val="70000"/>
              </a:srgbClr>
            </a:outerShdw>
          </a:effectLst>
        </p:spPr>
      </p:pic>
      <p:sp>
        <p:nvSpPr>
          <p:cNvPr id="5" name="Прямоугольник 4"/>
          <p:cNvSpPr/>
          <p:nvPr/>
        </p:nvSpPr>
        <p:spPr>
          <a:xfrm>
            <a:off x="6085441" y="1833197"/>
            <a:ext cx="5886603" cy="3416320"/>
          </a:xfrm>
          <a:prstGeom prst="rect">
            <a:avLst/>
          </a:prstGeom>
          <a:solidFill>
            <a:schemeClr val="tx2">
              <a:lumMod val="50000"/>
              <a:alpha val="34000"/>
            </a:schemeClr>
          </a:solidFill>
        </p:spPr>
        <p:txBody>
          <a:bodyPr wrap="square" numCol="2">
            <a:spAutoFit/>
          </a:bodyPr>
          <a:lstStyle/>
          <a:p>
            <a:pPr marL="285750" indent="-285750">
              <a:lnSpc>
                <a:spcPct val="150000"/>
              </a:lnSpc>
              <a:buFont typeface="Wingdings" panose="05000000000000000000" pitchFamily="2" charset="2"/>
              <a:buChar char="ü"/>
            </a:pPr>
            <a:r>
              <a:rPr lang="ru-RU" dirty="0">
                <a:solidFill>
                  <a:schemeClr val="accent6">
                    <a:lumMod val="40000"/>
                    <a:lumOff val="60000"/>
                  </a:schemeClr>
                </a:solidFill>
                <a:latin typeface="Arial" panose="020B0604020202020204" pitchFamily="34" charset="0"/>
                <a:cs typeface="Arial" panose="020B0604020202020204" pitchFamily="34" charset="0"/>
              </a:rPr>
              <a:t>Алексеевский</a:t>
            </a:r>
          </a:p>
          <a:p>
            <a:pPr marL="285750" indent="-285750">
              <a:lnSpc>
                <a:spcPct val="150000"/>
              </a:lnSpc>
              <a:buFont typeface="Wingdings" panose="05000000000000000000" pitchFamily="2" charset="2"/>
              <a:buChar char="ü"/>
            </a:pPr>
            <a:r>
              <a:rPr lang="ru-RU" dirty="0" err="1">
                <a:solidFill>
                  <a:schemeClr val="accent6">
                    <a:lumMod val="40000"/>
                    <a:lumOff val="60000"/>
                  </a:schemeClr>
                </a:solidFill>
                <a:latin typeface="Arial" panose="020B0604020202020204" pitchFamily="34" charset="0"/>
                <a:cs typeface="Arial" panose="020B0604020202020204" pitchFamily="34" charset="0"/>
              </a:rPr>
              <a:t>Алькеевский</a:t>
            </a:r>
            <a:endParaRPr lang="ru-RU" dirty="0">
              <a:solidFill>
                <a:schemeClr val="accent6">
                  <a:lumMod val="40000"/>
                  <a:lumOff val="60000"/>
                </a:schemeClr>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ü"/>
            </a:pPr>
            <a:r>
              <a:rPr lang="ru-RU" dirty="0" err="1">
                <a:solidFill>
                  <a:schemeClr val="accent6">
                    <a:lumMod val="40000"/>
                    <a:lumOff val="60000"/>
                  </a:schemeClr>
                </a:solidFill>
                <a:latin typeface="Arial" panose="020B0604020202020204" pitchFamily="34" charset="0"/>
                <a:cs typeface="Arial" panose="020B0604020202020204" pitchFamily="34" charset="0"/>
              </a:rPr>
              <a:t>Апастовский</a:t>
            </a:r>
            <a:endParaRPr lang="ru-RU" dirty="0">
              <a:solidFill>
                <a:schemeClr val="accent6">
                  <a:lumMod val="40000"/>
                  <a:lumOff val="60000"/>
                </a:schemeClr>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ü"/>
            </a:pPr>
            <a:r>
              <a:rPr lang="ru-RU" dirty="0">
                <a:solidFill>
                  <a:schemeClr val="accent6">
                    <a:lumMod val="40000"/>
                    <a:lumOff val="60000"/>
                  </a:schemeClr>
                </a:solidFill>
                <a:latin typeface="Arial" panose="020B0604020202020204" pitchFamily="34" charset="0"/>
                <a:cs typeface="Arial" panose="020B0604020202020204" pitchFamily="34" charset="0"/>
              </a:rPr>
              <a:t>Буинский</a:t>
            </a:r>
          </a:p>
          <a:p>
            <a:pPr marL="285750" indent="-285750">
              <a:lnSpc>
                <a:spcPct val="150000"/>
              </a:lnSpc>
              <a:buFont typeface="Wingdings" panose="05000000000000000000" pitchFamily="2" charset="2"/>
              <a:buChar char="ü"/>
            </a:pPr>
            <a:r>
              <a:rPr lang="ru-RU" dirty="0">
                <a:solidFill>
                  <a:schemeClr val="accent6">
                    <a:lumMod val="40000"/>
                    <a:lumOff val="60000"/>
                  </a:schemeClr>
                </a:solidFill>
                <a:latin typeface="Arial" panose="020B0604020202020204" pitchFamily="34" charset="0"/>
                <a:cs typeface="Arial" panose="020B0604020202020204" pitchFamily="34" charset="0"/>
              </a:rPr>
              <a:t>Бугульминский</a:t>
            </a:r>
          </a:p>
          <a:p>
            <a:pPr marL="285750" indent="-285750">
              <a:lnSpc>
                <a:spcPct val="150000"/>
              </a:lnSpc>
              <a:buFont typeface="Wingdings" panose="05000000000000000000" pitchFamily="2" charset="2"/>
              <a:buChar char="ü"/>
            </a:pPr>
            <a:r>
              <a:rPr lang="ru-RU" dirty="0" err="1">
                <a:solidFill>
                  <a:schemeClr val="accent6">
                    <a:lumMod val="40000"/>
                    <a:lumOff val="60000"/>
                  </a:schemeClr>
                </a:solidFill>
                <a:latin typeface="Arial" panose="020B0604020202020204" pitchFamily="34" charset="0"/>
                <a:cs typeface="Arial" panose="020B0604020202020204" pitchFamily="34" charset="0"/>
              </a:rPr>
              <a:t>Елабужский</a:t>
            </a:r>
            <a:endParaRPr lang="ru-RU" dirty="0">
              <a:solidFill>
                <a:schemeClr val="accent6">
                  <a:lumMod val="40000"/>
                  <a:lumOff val="60000"/>
                </a:schemeClr>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ü"/>
            </a:pPr>
            <a:r>
              <a:rPr lang="ru-RU" dirty="0" err="1">
                <a:solidFill>
                  <a:schemeClr val="accent6">
                    <a:lumMod val="40000"/>
                    <a:lumOff val="60000"/>
                  </a:schemeClr>
                </a:solidFill>
                <a:latin typeface="Arial" panose="020B0604020202020204" pitchFamily="34" charset="0"/>
                <a:cs typeface="Arial" panose="020B0604020202020204" pitchFamily="34" charset="0"/>
              </a:rPr>
              <a:t>Заинский</a:t>
            </a:r>
            <a:endParaRPr lang="ru-RU" dirty="0">
              <a:solidFill>
                <a:schemeClr val="accent6">
                  <a:lumMod val="40000"/>
                  <a:lumOff val="60000"/>
                </a:schemeClr>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ü"/>
            </a:pPr>
            <a:r>
              <a:rPr lang="ru-RU" dirty="0" err="1">
                <a:solidFill>
                  <a:schemeClr val="accent6">
                    <a:lumMod val="40000"/>
                    <a:lumOff val="60000"/>
                  </a:schemeClr>
                </a:solidFill>
                <a:latin typeface="Arial" panose="020B0604020202020204" pitchFamily="34" charset="0"/>
                <a:cs typeface="Arial" panose="020B0604020202020204" pitchFamily="34" charset="0"/>
              </a:rPr>
              <a:t>Кукморский</a:t>
            </a:r>
            <a:endParaRPr lang="ru-RU" dirty="0">
              <a:solidFill>
                <a:schemeClr val="accent6">
                  <a:lumMod val="40000"/>
                  <a:lumOff val="60000"/>
                </a:schemeClr>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ü"/>
            </a:pPr>
            <a:r>
              <a:rPr lang="ru-RU" dirty="0" err="1">
                <a:solidFill>
                  <a:schemeClr val="accent6">
                    <a:lumMod val="40000"/>
                    <a:lumOff val="60000"/>
                  </a:schemeClr>
                </a:solidFill>
                <a:latin typeface="Arial" panose="020B0604020202020204" pitchFamily="34" charset="0"/>
                <a:cs typeface="Arial" panose="020B0604020202020204" pitchFamily="34" charset="0"/>
              </a:rPr>
              <a:t>Лаишевский</a:t>
            </a:r>
            <a:endParaRPr lang="ru-RU" dirty="0">
              <a:solidFill>
                <a:schemeClr val="accent6">
                  <a:lumMod val="40000"/>
                  <a:lumOff val="60000"/>
                </a:schemeClr>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ü"/>
            </a:pPr>
            <a:r>
              <a:rPr lang="ru-RU" dirty="0" err="1">
                <a:solidFill>
                  <a:schemeClr val="accent6">
                    <a:lumMod val="40000"/>
                    <a:lumOff val="60000"/>
                  </a:schemeClr>
                </a:solidFill>
                <a:latin typeface="Arial" panose="020B0604020202020204" pitchFamily="34" charset="0"/>
                <a:cs typeface="Arial" panose="020B0604020202020204" pitchFamily="34" charset="0"/>
              </a:rPr>
              <a:t>Муслюмовский</a:t>
            </a:r>
            <a:endParaRPr lang="ru-RU" dirty="0">
              <a:solidFill>
                <a:schemeClr val="accent6">
                  <a:lumMod val="40000"/>
                  <a:lumOff val="60000"/>
                </a:schemeClr>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ü"/>
            </a:pPr>
            <a:r>
              <a:rPr lang="ru-RU" dirty="0">
                <a:solidFill>
                  <a:schemeClr val="accent6">
                    <a:lumMod val="40000"/>
                    <a:lumOff val="60000"/>
                  </a:schemeClr>
                </a:solidFill>
                <a:latin typeface="Arial" panose="020B0604020202020204" pitchFamily="34" charset="0"/>
                <a:cs typeface="Arial" panose="020B0604020202020204" pitchFamily="34" charset="0"/>
              </a:rPr>
              <a:t>Нижнекамский</a:t>
            </a:r>
          </a:p>
          <a:p>
            <a:pPr marL="285750" indent="-285750">
              <a:lnSpc>
                <a:spcPct val="150000"/>
              </a:lnSpc>
              <a:buFont typeface="Wingdings" panose="05000000000000000000" pitchFamily="2" charset="2"/>
              <a:buChar char="ü"/>
            </a:pPr>
            <a:r>
              <a:rPr lang="ru-RU" dirty="0" err="1">
                <a:solidFill>
                  <a:schemeClr val="accent6">
                    <a:lumMod val="40000"/>
                    <a:lumOff val="60000"/>
                  </a:schemeClr>
                </a:solidFill>
                <a:latin typeface="Arial" panose="020B0604020202020204" pitchFamily="34" charset="0"/>
                <a:cs typeface="Arial" panose="020B0604020202020204" pitchFamily="34" charset="0"/>
              </a:rPr>
              <a:t>Новошешминский</a:t>
            </a:r>
            <a:endParaRPr lang="ru-RU" dirty="0">
              <a:solidFill>
                <a:schemeClr val="accent6">
                  <a:lumMod val="40000"/>
                  <a:lumOff val="60000"/>
                </a:schemeClr>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ü"/>
            </a:pPr>
            <a:r>
              <a:rPr lang="ru-RU" dirty="0" err="1">
                <a:solidFill>
                  <a:schemeClr val="accent6">
                    <a:lumMod val="40000"/>
                    <a:lumOff val="60000"/>
                  </a:schemeClr>
                </a:solidFill>
                <a:latin typeface="Arial" panose="020B0604020202020204" pitchFamily="34" charset="0"/>
                <a:cs typeface="Arial" panose="020B0604020202020204" pitchFamily="34" charset="0"/>
              </a:rPr>
              <a:t>Сармановский</a:t>
            </a:r>
            <a:endParaRPr lang="ru-RU" dirty="0">
              <a:solidFill>
                <a:schemeClr val="accent6">
                  <a:lumMod val="40000"/>
                  <a:lumOff val="60000"/>
                </a:schemeClr>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ü"/>
            </a:pPr>
            <a:r>
              <a:rPr lang="ru-RU" dirty="0">
                <a:solidFill>
                  <a:schemeClr val="accent6">
                    <a:lumMod val="40000"/>
                    <a:lumOff val="60000"/>
                  </a:schemeClr>
                </a:solidFill>
                <a:latin typeface="Arial" panose="020B0604020202020204" pitchFamily="34" charset="0"/>
                <a:cs typeface="Arial" panose="020B0604020202020204" pitchFamily="34" charset="0"/>
              </a:rPr>
              <a:t>Спасский</a:t>
            </a:r>
          </a:p>
          <a:p>
            <a:pPr marL="285750" indent="-285750">
              <a:lnSpc>
                <a:spcPct val="150000"/>
              </a:lnSpc>
              <a:buFont typeface="Wingdings" panose="05000000000000000000" pitchFamily="2" charset="2"/>
              <a:buChar char="ü"/>
            </a:pPr>
            <a:r>
              <a:rPr lang="ru-RU" dirty="0">
                <a:solidFill>
                  <a:schemeClr val="accent6">
                    <a:lumMod val="40000"/>
                    <a:lumOff val="60000"/>
                  </a:schemeClr>
                </a:solidFill>
                <a:latin typeface="Arial" panose="020B0604020202020204" pitchFamily="34" charset="0"/>
                <a:cs typeface="Arial" panose="020B0604020202020204" pitchFamily="34" charset="0"/>
              </a:rPr>
              <a:t>Тукаевский</a:t>
            </a:r>
          </a:p>
          <a:p>
            <a:pPr marL="285750" indent="-285750">
              <a:lnSpc>
                <a:spcPct val="150000"/>
              </a:lnSpc>
              <a:buFont typeface="Wingdings" panose="05000000000000000000" pitchFamily="2" charset="2"/>
              <a:buChar char="ü"/>
            </a:pPr>
            <a:r>
              <a:rPr lang="ru-RU" dirty="0">
                <a:solidFill>
                  <a:schemeClr val="accent6">
                    <a:lumMod val="40000"/>
                    <a:lumOff val="60000"/>
                  </a:schemeClr>
                </a:solidFill>
                <a:latin typeface="Arial" panose="020B0604020202020204" pitchFamily="34" charset="0"/>
                <a:cs typeface="Arial" panose="020B0604020202020204" pitchFamily="34" charset="0"/>
              </a:rPr>
              <a:t>г. Набережные Челны</a:t>
            </a:r>
          </a:p>
        </p:txBody>
      </p:sp>
      <p:pic>
        <p:nvPicPr>
          <p:cNvPr id="2" name="Рисунок 1"/>
          <p:cNvPicPr>
            <a:picLocks noChangeAspect="1"/>
          </p:cNvPicPr>
          <p:nvPr/>
        </p:nvPicPr>
        <p:blipFill rotWithShape="1">
          <a:blip r:embed="rId4">
            <a:extLst>
              <a:ext uri="{28A0092B-C50C-407E-A947-70E740481C1C}">
                <a14:useLocalDpi xmlns:a14="http://schemas.microsoft.com/office/drawing/2010/main" val="0"/>
              </a:ext>
            </a:extLst>
          </a:blip>
          <a:srcRect l="6662" t="18913" r="12165" b="11303"/>
          <a:stretch/>
        </p:blipFill>
        <p:spPr>
          <a:xfrm>
            <a:off x="667159" y="1125415"/>
            <a:ext cx="5131318" cy="260544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780193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8597" y="123625"/>
            <a:ext cx="11338845" cy="523220"/>
          </a:xfrm>
          <a:prstGeom prst="rect">
            <a:avLst/>
          </a:prstGeom>
          <a:noFill/>
        </p:spPr>
        <p:txBody>
          <a:bodyPr wrap="square" rtlCol="0">
            <a:spAutoFit/>
          </a:bodyPr>
          <a:lstStyle/>
          <a:p>
            <a:pPr algn="ctr"/>
            <a:r>
              <a:rPr lang="ru-RU" sz="2800" spc="100" dirty="0" smtClean="0">
                <a:solidFill>
                  <a:schemeClr val="accent5">
                    <a:lumMod val="75000"/>
                  </a:schemeClr>
                </a:solidFill>
                <a:latin typeface="Arial Narrow" pitchFamily="34" charset="0"/>
              </a:rPr>
              <a:t>Согласия о сотрудничестве в области архивного дела </a:t>
            </a:r>
            <a:endParaRPr lang="ru-RU" sz="2800" spc="100" dirty="0">
              <a:solidFill>
                <a:schemeClr val="accent5">
                  <a:lumMod val="75000"/>
                </a:schemeClr>
              </a:solidFill>
              <a:latin typeface="Arial Narrow" pitchFamily="34" charset="0"/>
            </a:endParaRPr>
          </a:p>
        </p:txBody>
      </p:sp>
      <p:sp>
        <p:nvSpPr>
          <p:cNvPr id="3" name="Прямоугольник 2"/>
          <p:cNvSpPr/>
          <p:nvPr/>
        </p:nvSpPr>
        <p:spPr>
          <a:xfrm>
            <a:off x="1877991" y="1536124"/>
            <a:ext cx="9901647" cy="4196020"/>
          </a:xfrm>
          <a:prstGeom prst="rect">
            <a:avLst/>
          </a:prstGeom>
        </p:spPr>
        <p:txBody>
          <a:bodyPr wrap="square">
            <a:spAutoFit/>
          </a:bodyPr>
          <a:lstStyle/>
          <a:p>
            <a:pPr marL="342900" indent="-342900">
              <a:lnSpc>
                <a:spcPts val="3200"/>
              </a:lnSpc>
              <a:buFont typeface="Wingdings" panose="05000000000000000000" pitchFamily="2" charset="2"/>
              <a:buChar char="ü"/>
            </a:pPr>
            <a:r>
              <a:rPr lang="ru-RU" dirty="0" smtClean="0">
                <a:solidFill>
                  <a:schemeClr val="accent6">
                    <a:lumMod val="50000"/>
                  </a:schemeClr>
                </a:solidFill>
                <a:latin typeface="Arial" panose="020B0604020202020204" pitchFamily="34" charset="0"/>
                <a:cs typeface="Arial" panose="020B0604020202020204" pitchFamily="34" charset="0"/>
              </a:rPr>
              <a:t>Лесного хозяйства </a:t>
            </a:r>
          </a:p>
          <a:p>
            <a:pPr marL="342900" indent="-342900">
              <a:lnSpc>
                <a:spcPts val="3200"/>
              </a:lnSpc>
              <a:buFont typeface="Wingdings" panose="05000000000000000000" pitchFamily="2" charset="2"/>
              <a:buChar char="ü"/>
            </a:pPr>
            <a:r>
              <a:rPr lang="ru-RU" dirty="0" smtClean="0">
                <a:solidFill>
                  <a:schemeClr val="accent6">
                    <a:lumMod val="50000"/>
                  </a:schemeClr>
                </a:solidFill>
                <a:latin typeface="Arial" panose="020B0604020202020204" pitchFamily="34" charset="0"/>
                <a:cs typeface="Arial" panose="020B0604020202020204" pitchFamily="34" charset="0"/>
              </a:rPr>
              <a:t>Сельского хозяйства и продовольствия</a:t>
            </a:r>
          </a:p>
          <a:p>
            <a:pPr marL="342900" indent="-342900">
              <a:lnSpc>
                <a:spcPts val="3200"/>
              </a:lnSpc>
              <a:buFont typeface="Wingdings" panose="05000000000000000000" pitchFamily="2" charset="2"/>
              <a:buChar char="ü"/>
            </a:pPr>
            <a:r>
              <a:rPr lang="ru-RU" dirty="0" smtClean="0">
                <a:solidFill>
                  <a:schemeClr val="accent6">
                    <a:lumMod val="50000"/>
                  </a:schemeClr>
                </a:solidFill>
                <a:latin typeface="Arial" panose="020B0604020202020204" pitchFamily="34" charset="0"/>
                <a:cs typeface="Arial" panose="020B0604020202020204" pitchFamily="34" charset="0"/>
              </a:rPr>
              <a:t>Транспорта </a:t>
            </a:r>
            <a:r>
              <a:rPr lang="ru-RU" dirty="0">
                <a:solidFill>
                  <a:schemeClr val="accent6">
                    <a:lumMod val="50000"/>
                  </a:schemeClr>
                </a:solidFill>
                <a:latin typeface="Arial" panose="020B0604020202020204" pitchFamily="34" charset="0"/>
                <a:cs typeface="Arial" panose="020B0604020202020204" pitchFamily="34" charset="0"/>
              </a:rPr>
              <a:t>и дорожного </a:t>
            </a:r>
            <a:r>
              <a:rPr lang="ru-RU" dirty="0" smtClean="0">
                <a:solidFill>
                  <a:schemeClr val="accent6">
                    <a:lumMod val="50000"/>
                  </a:schemeClr>
                </a:solidFill>
                <a:latin typeface="Arial" panose="020B0604020202020204" pitchFamily="34" charset="0"/>
                <a:cs typeface="Arial" panose="020B0604020202020204" pitchFamily="34" charset="0"/>
              </a:rPr>
              <a:t>хозяйства </a:t>
            </a:r>
          </a:p>
          <a:p>
            <a:pPr marL="342900" indent="-342900">
              <a:lnSpc>
                <a:spcPts val="3200"/>
              </a:lnSpc>
              <a:buFont typeface="Wingdings" panose="05000000000000000000" pitchFamily="2" charset="2"/>
              <a:buChar char="ü"/>
            </a:pPr>
            <a:r>
              <a:rPr lang="ru-RU" dirty="0" smtClean="0">
                <a:solidFill>
                  <a:schemeClr val="accent6">
                    <a:lumMod val="50000"/>
                  </a:schemeClr>
                </a:solidFill>
                <a:latin typeface="Arial" panose="020B0604020202020204" pitchFamily="34" charset="0"/>
                <a:cs typeface="Arial" panose="020B0604020202020204" pitchFamily="34" charset="0"/>
              </a:rPr>
              <a:t>Министерства культуры</a:t>
            </a:r>
          </a:p>
          <a:p>
            <a:pPr marL="342900" indent="-342900">
              <a:lnSpc>
                <a:spcPts val="3200"/>
              </a:lnSpc>
              <a:buFont typeface="Wingdings" panose="05000000000000000000" pitchFamily="2" charset="2"/>
              <a:buChar char="ü"/>
            </a:pPr>
            <a:r>
              <a:rPr lang="ru-RU" dirty="0" smtClean="0">
                <a:solidFill>
                  <a:schemeClr val="accent6">
                    <a:lumMod val="50000"/>
                  </a:schemeClr>
                </a:solidFill>
                <a:latin typeface="Arial" panose="020B0604020202020204" pitchFamily="34" charset="0"/>
                <a:cs typeface="Arial" panose="020B0604020202020204" pitchFamily="34" charset="0"/>
              </a:rPr>
              <a:t>Государственной </a:t>
            </a:r>
            <a:r>
              <a:rPr lang="ru-RU" dirty="0">
                <a:solidFill>
                  <a:schemeClr val="accent6">
                    <a:lumMod val="50000"/>
                  </a:schemeClr>
                </a:solidFill>
                <a:latin typeface="Arial" panose="020B0604020202020204" pitchFamily="34" charset="0"/>
                <a:cs typeface="Arial" panose="020B0604020202020204" pitchFamily="34" charset="0"/>
              </a:rPr>
              <a:t>жилищной инспекцией Республики </a:t>
            </a:r>
            <a:r>
              <a:rPr lang="ru-RU" dirty="0" smtClean="0">
                <a:solidFill>
                  <a:schemeClr val="accent6">
                    <a:lumMod val="50000"/>
                  </a:schemeClr>
                </a:solidFill>
                <a:latin typeface="Arial" panose="020B0604020202020204" pitchFamily="34" charset="0"/>
                <a:cs typeface="Arial" panose="020B0604020202020204" pitchFamily="34" charset="0"/>
              </a:rPr>
              <a:t>Татарстан</a:t>
            </a:r>
            <a:endParaRPr lang="ru-RU" dirty="0">
              <a:solidFill>
                <a:schemeClr val="accent6">
                  <a:lumMod val="50000"/>
                </a:schemeClr>
              </a:solidFill>
              <a:latin typeface="Arial" panose="020B0604020202020204" pitchFamily="34" charset="0"/>
              <a:cs typeface="Arial" panose="020B0604020202020204" pitchFamily="34" charset="0"/>
            </a:endParaRPr>
          </a:p>
          <a:p>
            <a:pPr marL="342900" indent="-342900">
              <a:lnSpc>
                <a:spcPts val="3200"/>
              </a:lnSpc>
              <a:buFont typeface="Wingdings" panose="05000000000000000000" pitchFamily="2" charset="2"/>
              <a:buChar char="ü"/>
            </a:pPr>
            <a:r>
              <a:rPr lang="ru-RU" dirty="0" smtClean="0">
                <a:solidFill>
                  <a:schemeClr val="accent6">
                    <a:lumMod val="50000"/>
                  </a:schemeClr>
                </a:solidFill>
                <a:latin typeface="Arial" panose="020B0604020202020204" pitchFamily="34" charset="0"/>
                <a:cs typeface="Arial" panose="020B0604020202020204" pitchFamily="34" charset="0"/>
              </a:rPr>
              <a:t>ГБУ </a:t>
            </a:r>
            <a:r>
              <a:rPr lang="ru-RU" dirty="0">
                <a:solidFill>
                  <a:schemeClr val="accent6">
                    <a:lumMod val="50000"/>
                  </a:schemeClr>
                </a:solidFill>
                <a:latin typeface="Arial" panose="020B0604020202020204" pitchFamily="34" charset="0"/>
                <a:cs typeface="Arial" panose="020B0604020202020204" pitchFamily="34" charset="0"/>
              </a:rPr>
              <a:t>«Центр внедрения инновационных технологий в области сохранения животного </a:t>
            </a:r>
            <a:r>
              <a:rPr lang="ru-RU" dirty="0" smtClean="0">
                <a:solidFill>
                  <a:schemeClr val="accent6">
                    <a:lumMod val="50000"/>
                  </a:schemeClr>
                </a:solidFill>
                <a:latin typeface="Arial" panose="020B0604020202020204" pitchFamily="34" charset="0"/>
                <a:cs typeface="Arial" panose="020B0604020202020204" pitchFamily="34" charset="0"/>
              </a:rPr>
              <a:t>мира»</a:t>
            </a:r>
          </a:p>
          <a:p>
            <a:pPr marL="342900" indent="-342900">
              <a:lnSpc>
                <a:spcPts val="3200"/>
              </a:lnSpc>
              <a:buFont typeface="Wingdings" panose="05000000000000000000" pitchFamily="2" charset="2"/>
              <a:buChar char="ü"/>
            </a:pPr>
            <a:r>
              <a:rPr lang="ru-RU" dirty="0" smtClean="0">
                <a:solidFill>
                  <a:schemeClr val="accent6">
                    <a:lumMod val="50000"/>
                  </a:schemeClr>
                </a:solidFill>
                <a:latin typeface="Arial" panose="020B0604020202020204" pitchFamily="34" charset="0"/>
                <a:cs typeface="Arial" panose="020B0604020202020204" pitchFamily="34" charset="0"/>
              </a:rPr>
              <a:t>НО </a:t>
            </a:r>
            <a:r>
              <a:rPr lang="ru-RU" dirty="0">
                <a:solidFill>
                  <a:schemeClr val="accent6">
                    <a:lumMod val="50000"/>
                  </a:schemeClr>
                </a:solidFill>
                <a:latin typeface="Arial" panose="020B0604020202020204" pitchFamily="34" charset="0"/>
                <a:cs typeface="Arial" panose="020B0604020202020204" pitchFamily="34" charset="0"/>
              </a:rPr>
              <a:t>«Государственный жилищный фонд Республики </a:t>
            </a:r>
            <a:r>
              <a:rPr lang="ru-RU" dirty="0" smtClean="0">
                <a:solidFill>
                  <a:schemeClr val="accent6">
                    <a:lumMod val="50000"/>
                  </a:schemeClr>
                </a:solidFill>
                <a:latin typeface="Arial" panose="020B0604020202020204" pitchFamily="34" charset="0"/>
                <a:cs typeface="Arial" panose="020B0604020202020204" pitchFamily="34" charset="0"/>
              </a:rPr>
              <a:t>Татарстан</a:t>
            </a:r>
          </a:p>
          <a:p>
            <a:pPr marL="342900" indent="-342900">
              <a:lnSpc>
                <a:spcPts val="3200"/>
              </a:lnSpc>
              <a:buFont typeface="Wingdings" panose="05000000000000000000" pitchFamily="2" charset="2"/>
              <a:buChar char="ü"/>
            </a:pPr>
            <a:r>
              <a:rPr lang="ru-RU" dirty="0" smtClean="0">
                <a:solidFill>
                  <a:schemeClr val="accent6">
                    <a:lumMod val="50000"/>
                  </a:schemeClr>
                </a:solidFill>
                <a:latin typeface="Arial" panose="020B0604020202020204" pitchFamily="34" charset="0"/>
                <a:cs typeface="Arial" panose="020B0604020202020204" pitchFamily="34" charset="0"/>
              </a:rPr>
              <a:t>АО </a:t>
            </a:r>
            <a:r>
              <a:rPr lang="ru-RU" dirty="0">
                <a:solidFill>
                  <a:schemeClr val="accent6">
                    <a:lumMod val="50000"/>
                  </a:schemeClr>
                </a:solidFill>
                <a:latin typeface="Arial" panose="020B0604020202020204" pitchFamily="34" charset="0"/>
                <a:cs typeface="Arial" panose="020B0604020202020204" pitchFamily="34" charset="0"/>
              </a:rPr>
              <a:t>«</a:t>
            </a:r>
            <a:r>
              <a:rPr lang="ru-RU" dirty="0" err="1">
                <a:solidFill>
                  <a:schemeClr val="accent6">
                    <a:lumMod val="50000"/>
                  </a:schemeClr>
                </a:solidFill>
                <a:latin typeface="Arial" panose="020B0604020202020204" pitchFamily="34" charset="0"/>
                <a:cs typeface="Arial" panose="020B0604020202020204" pitchFamily="34" charset="0"/>
              </a:rPr>
              <a:t>АйСиЭл</a:t>
            </a:r>
            <a:r>
              <a:rPr lang="ru-RU" dirty="0">
                <a:solidFill>
                  <a:schemeClr val="accent6">
                    <a:lumMod val="50000"/>
                  </a:schemeClr>
                </a:solidFill>
                <a:latin typeface="Arial" panose="020B0604020202020204" pitchFamily="34" charset="0"/>
                <a:cs typeface="Arial" panose="020B0604020202020204" pitchFamily="34" charset="0"/>
              </a:rPr>
              <a:t>-КПО ВС</a:t>
            </a:r>
            <a:r>
              <a:rPr lang="ru-RU" dirty="0" smtClean="0">
                <a:solidFill>
                  <a:schemeClr val="accent6">
                    <a:lumMod val="50000"/>
                  </a:schemeClr>
                </a:solidFill>
                <a:latin typeface="Arial" panose="020B0604020202020204" pitchFamily="34" charset="0"/>
                <a:cs typeface="Arial" panose="020B0604020202020204" pitchFamily="34" charset="0"/>
              </a:rPr>
              <a:t>»</a:t>
            </a:r>
          </a:p>
          <a:p>
            <a:pPr marL="342900" indent="-342900">
              <a:lnSpc>
                <a:spcPts val="3200"/>
              </a:lnSpc>
              <a:buFont typeface="Wingdings" panose="05000000000000000000" pitchFamily="2" charset="2"/>
              <a:buChar char="ü"/>
            </a:pPr>
            <a:r>
              <a:rPr lang="ru-RU" dirty="0" smtClean="0">
                <a:solidFill>
                  <a:schemeClr val="accent6">
                    <a:lumMod val="50000"/>
                  </a:schemeClr>
                </a:solidFill>
                <a:latin typeface="Arial" panose="020B0604020202020204" pitchFamily="34" charset="0"/>
                <a:cs typeface="Arial" panose="020B0604020202020204" pitchFamily="34" charset="0"/>
              </a:rPr>
              <a:t>АО </a:t>
            </a:r>
            <a:r>
              <a:rPr lang="ru-RU" dirty="0">
                <a:solidFill>
                  <a:schemeClr val="accent6">
                    <a:lumMod val="50000"/>
                  </a:schemeClr>
                </a:solidFill>
                <a:latin typeface="Arial" panose="020B0604020202020204" pitchFamily="34" charset="0"/>
                <a:cs typeface="Arial" panose="020B0604020202020204" pitchFamily="34" charset="0"/>
              </a:rPr>
              <a:t>«Головное племенное предприятие «Элита» Республики Татарстан</a:t>
            </a:r>
            <a:r>
              <a:rPr lang="ru-RU" dirty="0" smtClean="0">
                <a:solidFill>
                  <a:schemeClr val="accent6">
                    <a:lumMod val="50000"/>
                  </a:schemeClr>
                </a:solidFill>
                <a:latin typeface="Arial" panose="020B0604020202020204" pitchFamily="34" charset="0"/>
                <a:cs typeface="Arial" panose="020B0604020202020204" pitchFamily="34" charset="0"/>
              </a:rPr>
              <a:t>»</a:t>
            </a:r>
          </a:p>
        </p:txBody>
      </p:sp>
      <p:sp>
        <p:nvSpPr>
          <p:cNvPr id="4" name="Прямоугольник 3"/>
          <p:cNvSpPr/>
          <p:nvPr/>
        </p:nvSpPr>
        <p:spPr>
          <a:xfrm>
            <a:off x="2886135" y="821091"/>
            <a:ext cx="7081490" cy="400110"/>
          </a:xfrm>
          <a:prstGeom prst="rect">
            <a:avLst/>
          </a:prstGeom>
          <a:solidFill>
            <a:schemeClr val="accent1">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wrap="none">
            <a:spAutoFit/>
          </a:bodyPr>
          <a:lstStyle/>
          <a:p>
            <a:r>
              <a:rPr lang="ru-RU" sz="2000" dirty="0">
                <a:solidFill>
                  <a:schemeClr val="tx1"/>
                </a:solidFill>
                <a:latin typeface="Arial" panose="020B0604020202020204" pitchFamily="34" charset="0"/>
                <a:cs typeface="Arial" panose="020B0604020202020204" pitchFamily="34" charset="0"/>
              </a:rPr>
              <a:t>Подведомственные учреждения </a:t>
            </a:r>
            <a:r>
              <a:rPr lang="ru-RU" sz="2000" dirty="0" smtClean="0">
                <a:solidFill>
                  <a:schemeClr val="tx1"/>
                </a:solidFill>
                <a:latin typeface="Arial" panose="020B0604020202020204" pitchFamily="34" charset="0"/>
                <a:cs typeface="Arial" panose="020B0604020202020204" pitchFamily="34" charset="0"/>
              </a:rPr>
              <a:t>министерств и ведомств </a:t>
            </a:r>
            <a:endParaRPr lang="ru-RU" sz="2000" dirty="0">
              <a:solidFill>
                <a:schemeClr val="tx1"/>
              </a:solidFill>
            </a:endParaRPr>
          </a:p>
        </p:txBody>
      </p:sp>
    </p:spTree>
    <p:extLst>
      <p:ext uri="{BB962C8B-B14F-4D97-AF65-F5344CB8AC3E}">
        <p14:creationId xmlns:p14="http://schemas.microsoft.com/office/powerpoint/2010/main" val="20106718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idx="4294967295"/>
          </p:nvPr>
        </p:nvSpPr>
        <p:spPr>
          <a:xfrm>
            <a:off x="650887" y="139573"/>
            <a:ext cx="11360969" cy="554383"/>
          </a:xfrm>
          <a:noFill/>
          <a:ln>
            <a:noFill/>
          </a:ln>
        </p:spPr>
        <p:style>
          <a:lnRef idx="0">
            <a:scrgbClr r="0" g="0" b="0"/>
          </a:lnRef>
          <a:fillRef idx="0">
            <a:scrgbClr r="0" g="0" b="0"/>
          </a:fillRef>
          <a:effectRef idx="0">
            <a:scrgbClr r="0" g="0" b="0"/>
          </a:effectRef>
          <a:fontRef idx="minor">
            <a:schemeClr val="lt1"/>
          </a:fontRef>
        </p:style>
        <p:txBody>
          <a:bodyPr>
            <a:normAutofit/>
          </a:bodyPr>
          <a:lstStyle/>
          <a:p>
            <a:pPr algn="ctr"/>
            <a:r>
              <a:rPr lang="ru-RU" sz="2800" spc="100" dirty="0">
                <a:solidFill>
                  <a:schemeClr val="accent5">
                    <a:lumMod val="75000"/>
                  </a:schemeClr>
                </a:solidFill>
                <a:latin typeface="Arial Narrow" pitchFamily="34" charset="0"/>
                <a:cs typeface="Arial" panose="020B0604020202020204" pitchFamily="34" charset="0"/>
              </a:rPr>
              <a:t>Архивный фонд Республики </a:t>
            </a:r>
            <a:r>
              <a:rPr lang="ru-RU" sz="2800" spc="100" dirty="0" smtClean="0">
                <a:solidFill>
                  <a:schemeClr val="accent5">
                    <a:lumMod val="75000"/>
                  </a:schemeClr>
                </a:solidFill>
                <a:latin typeface="Arial Narrow" pitchFamily="34" charset="0"/>
                <a:cs typeface="Arial" panose="020B0604020202020204" pitchFamily="34" charset="0"/>
              </a:rPr>
              <a:t>Татарстан – 7,8 млн. единиц хранения  </a:t>
            </a:r>
            <a:endParaRPr lang="ru-RU" sz="2800" b="1" spc="100" dirty="0">
              <a:solidFill>
                <a:schemeClr val="accent5">
                  <a:lumMod val="75000"/>
                </a:schemeClr>
              </a:solidFill>
              <a:latin typeface="Arial Narrow" pitchFamily="34" charset="0"/>
              <a:cs typeface="Calibri" panose="020F0502020204030204" pitchFamily="34" charset="0"/>
            </a:endParaRPr>
          </a:p>
        </p:txBody>
      </p:sp>
      <p:graphicFrame>
        <p:nvGraphicFramePr>
          <p:cNvPr id="6" name="Схема 5"/>
          <p:cNvGraphicFramePr/>
          <p:nvPr>
            <p:extLst>
              <p:ext uri="{D42A27DB-BD31-4B8C-83A1-F6EECF244321}">
                <p14:modId xmlns:p14="http://schemas.microsoft.com/office/powerpoint/2010/main" val="3308283222"/>
              </p:ext>
            </p:extLst>
          </p:nvPr>
        </p:nvGraphicFramePr>
        <p:xfrm>
          <a:off x="967410" y="1166191"/>
          <a:ext cx="10336696" cy="52340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9645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854" r="1987" b="8202"/>
          <a:stretch/>
        </p:blipFill>
        <p:spPr bwMode="auto">
          <a:xfrm>
            <a:off x="2975359" y="3171487"/>
            <a:ext cx="2751386" cy="351086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604109" y="79247"/>
            <a:ext cx="11373526" cy="523220"/>
          </a:xfrm>
          <a:prstGeom prst="rect">
            <a:avLst/>
          </a:prstGeom>
        </p:spPr>
        <p:txBody>
          <a:bodyPr wrap="square">
            <a:spAutoFit/>
          </a:bodyPr>
          <a:lstStyle/>
          <a:p>
            <a:pPr algn="ctr"/>
            <a:r>
              <a:rPr lang="ru-RU" sz="2800" spc="100" dirty="0" smtClean="0">
                <a:solidFill>
                  <a:schemeClr val="accent5">
                    <a:lumMod val="75000"/>
                  </a:schemeClr>
                </a:solidFill>
                <a:latin typeface="Arial Narrow" panose="020B0606020202030204" pitchFamily="34" charset="0"/>
              </a:rPr>
              <a:t>Письма с отказом в </a:t>
            </a:r>
            <a:r>
              <a:rPr lang="ru-RU" sz="2800" spc="100" dirty="0">
                <a:solidFill>
                  <a:schemeClr val="accent5">
                    <a:lumMod val="75000"/>
                  </a:schemeClr>
                </a:solidFill>
                <a:latin typeface="Arial Narrow" panose="020B0606020202030204" pitchFamily="34" charset="0"/>
              </a:rPr>
              <a:t>сотрудничестве</a:t>
            </a:r>
          </a:p>
        </p:txBody>
      </p:sp>
      <p:sp>
        <p:nvSpPr>
          <p:cNvPr id="2" name="Прямоугольник 1"/>
          <p:cNvSpPr/>
          <p:nvPr/>
        </p:nvSpPr>
        <p:spPr>
          <a:xfrm>
            <a:off x="693986" y="1004300"/>
            <a:ext cx="10982199" cy="2092881"/>
          </a:xfrm>
          <a:prstGeom prst="rect">
            <a:avLst/>
          </a:prstGeom>
          <a:noFill/>
        </p:spPr>
        <p:txBody>
          <a:bodyPr wrap="square">
            <a:spAutoFit/>
          </a:bodyPr>
          <a:lstStyle/>
          <a:p>
            <a:pPr marL="285750" indent="-285750">
              <a:lnSpc>
                <a:spcPts val="2600"/>
              </a:lnSpc>
              <a:buFont typeface="Wingdings" panose="05000000000000000000" pitchFamily="2" charset="2"/>
              <a:buChar char="§"/>
            </a:pPr>
            <a:r>
              <a:rPr lang="ru-RU" dirty="0" smtClean="0">
                <a:solidFill>
                  <a:srgbClr val="C00000"/>
                </a:solidFill>
                <a:latin typeface="Arial" panose="020B0604020202020204" pitchFamily="34" charset="0"/>
                <a:ea typeface="Calibri" panose="020F0502020204030204" pitchFamily="34" charset="0"/>
                <a:cs typeface="Arial" panose="020B0604020202020204" pitchFamily="34" charset="0"/>
              </a:rPr>
              <a:t>АО </a:t>
            </a:r>
            <a:r>
              <a:rPr lang="ru-RU" dirty="0">
                <a:solidFill>
                  <a:srgbClr val="C00000"/>
                </a:solidFill>
                <a:latin typeface="Arial" panose="020B0604020202020204" pitchFamily="34" charset="0"/>
                <a:ea typeface="Calibri" panose="020F0502020204030204" pitchFamily="34" charset="0"/>
                <a:cs typeface="Arial" panose="020B0604020202020204" pitchFamily="34" charset="0"/>
              </a:rPr>
              <a:t>«Казанское моторостроительное производственное объединение</a:t>
            </a:r>
            <a:r>
              <a:rPr lang="ru-RU" dirty="0" smtClean="0">
                <a:solidFill>
                  <a:srgbClr val="C00000"/>
                </a:solidFill>
                <a:latin typeface="Arial" panose="020B0604020202020204" pitchFamily="34" charset="0"/>
                <a:ea typeface="Calibri" panose="020F0502020204030204" pitchFamily="34" charset="0"/>
                <a:cs typeface="Arial" panose="020B0604020202020204" pitchFamily="34" charset="0"/>
              </a:rPr>
              <a:t>»</a:t>
            </a:r>
          </a:p>
          <a:p>
            <a:pPr marL="285750" indent="-285750">
              <a:lnSpc>
                <a:spcPts val="2600"/>
              </a:lnSpc>
              <a:buFont typeface="Wingdings" panose="05000000000000000000" pitchFamily="2" charset="2"/>
              <a:buChar char="§"/>
            </a:pPr>
            <a:r>
              <a:rPr lang="ru-RU" dirty="0">
                <a:solidFill>
                  <a:srgbClr val="C00000"/>
                </a:solidFill>
                <a:latin typeface="Arial" panose="020B0604020202020204" pitchFamily="34" charset="0"/>
                <a:cs typeface="Arial" panose="020B0604020202020204" pitchFamily="34" charset="0"/>
              </a:rPr>
              <a:t>ООО «Управляющая компания «Татнефть-</a:t>
            </a:r>
            <a:r>
              <a:rPr lang="ru-RU" dirty="0" err="1">
                <a:solidFill>
                  <a:srgbClr val="C00000"/>
                </a:solidFill>
                <a:latin typeface="Arial" panose="020B0604020202020204" pitchFamily="34" charset="0"/>
                <a:cs typeface="Arial" panose="020B0604020202020204" pitchFamily="34" charset="0"/>
              </a:rPr>
              <a:t>Нефтехим</a:t>
            </a:r>
            <a:r>
              <a:rPr lang="ru-RU" dirty="0" smtClean="0">
                <a:solidFill>
                  <a:srgbClr val="C00000"/>
                </a:solidFill>
                <a:latin typeface="Arial" panose="020B0604020202020204" pitchFamily="34" charset="0"/>
                <a:cs typeface="Arial" panose="020B0604020202020204" pitchFamily="34" charset="0"/>
              </a:rPr>
              <a:t>»</a:t>
            </a:r>
          </a:p>
          <a:p>
            <a:pPr marL="285750" indent="-285750">
              <a:lnSpc>
                <a:spcPts val="2600"/>
              </a:lnSpc>
              <a:buFont typeface="Wingdings" panose="05000000000000000000" pitchFamily="2" charset="2"/>
              <a:buChar char="§"/>
            </a:pPr>
            <a:r>
              <a:rPr lang="ru-RU" dirty="0" smtClean="0">
                <a:solidFill>
                  <a:srgbClr val="C00000"/>
                </a:solidFill>
                <a:latin typeface="Arial" panose="020B0604020202020204" pitchFamily="34" charset="0"/>
                <a:cs typeface="Arial" panose="020B0604020202020204" pitchFamily="34" charset="0"/>
              </a:rPr>
              <a:t>ООО </a:t>
            </a:r>
            <a:r>
              <a:rPr lang="ru-RU" dirty="0">
                <a:solidFill>
                  <a:srgbClr val="C00000"/>
                </a:solidFill>
                <a:latin typeface="Arial" panose="020B0604020202020204" pitchFamily="34" charset="0"/>
                <a:cs typeface="Arial" panose="020B0604020202020204" pitchFamily="34" charset="0"/>
              </a:rPr>
              <a:t>«Нижнекамский завод шин ЦМК</a:t>
            </a:r>
            <a:r>
              <a:rPr lang="ru-RU" dirty="0" smtClean="0">
                <a:solidFill>
                  <a:srgbClr val="C00000"/>
                </a:solidFill>
                <a:latin typeface="Arial" panose="020B0604020202020204" pitchFamily="34" charset="0"/>
                <a:cs typeface="Arial" panose="020B0604020202020204" pitchFamily="34" charset="0"/>
              </a:rPr>
              <a:t>»</a:t>
            </a:r>
          </a:p>
          <a:p>
            <a:pPr marL="285750" indent="-285750">
              <a:lnSpc>
                <a:spcPts val="2600"/>
              </a:lnSpc>
              <a:buFont typeface="Wingdings" panose="05000000000000000000" pitchFamily="2" charset="2"/>
              <a:buChar char="§"/>
            </a:pPr>
            <a:r>
              <a:rPr lang="ru-RU" dirty="0" smtClean="0">
                <a:solidFill>
                  <a:srgbClr val="C00000"/>
                </a:solidFill>
                <a:latin typeface="Arial" panose="020B0604020202020204" pitchFamily="34" charset="0"/>
                <a:cs typeface="Arial" panose="020B0604020202020204" pitchFamily="34" charset="0"/>
              </a:rPr>
              <a:t>АО </a:t>
            </a:r>
            <a:r>
              <a:rPr lang="ru-RU" dirty="0">
                <a:solidFill>
                  <a:srgbClr val="C00000"/>
                </a:solidFill>
                <a:latin typeface="Arial" panose="020B0604020202020204" pitchFamily="34" charset="0"/>
                <a:cs typeface="Arial" panose="020B0604020202020204" pitchFamily="34" charset="0"/>
              </a:rPr>
              <a:t>«Булочно-кондитерский комбинат</a:t>
            </a:r>
            <a:r>
              <a:rPr lang="ru-RU" dirty="0" smtClean="0">
                <a:solidFill>
                  <a:srgbClr val="C00000"/>
                </a:solidFill>
                <a:latin typeface="Arial" panose="020B0604020202020204" pitchFamily="34" charset="0"/>
                <a:cs typeface="Arial" panose="020B0604020202020204" pitchFamily="34" charset="0"/>
              </a:rPr>
              <a:t>»</a:t>
            </a:r>
          </a:p>
          <a:p>
            <a:pPr marL="285750" indent="-285750">
              <a:lnSpc>
                <a:spcPts val="2600"/>
              </a:lnSpc>
              <a:buFont typeface="Wingdings" panose="05000000000000000000" pitchFamily="2" charset="2"/>
              <a:buChar char="§"/>
            </a:pPr>
            <a:r>
              <a:rPr lang="ru-RU" dirty="0">
                <a:solidFill>
                  <a:srgbClr val="C00000"/>
                </a:solidFill>
                <a:latin typeface="Arial" panose="020B0604020202020204" pitchFamily="34" charset="0"/>
                <a:ea typeface="Calibri" panose="020F0502020204030204" pitchFamily="34" charset="0"/>
                <a:cs typeface="Arial" panose="020B0604020202020204" pitchFamily="34" charset="0"/>
              </a:rPr>
              <a:t>ГБУ «Многофункциональный центр предоставления государственных услуг </a:t>
            </a:r>
            <a:r>
              <a:rPr lang="ru-RU" dirty="0" smtClean="0">
                <a:solidFill>
                  <a:srgbClr val="C00000"/>
                </a:solidFill>
                <a:latin typeface="Arial" panose="020B0604020202020204" pitchFamily="34" charset="0"/>
                <a:ea typeface="Calibri" panose="020F0502020204030204" pitchFamily="34" charset="0"/>
                <a:cs typeface="Arial" panose="020B0604020202020204" pitchFamily="34" charset="0"/>
              </a:rPr>
              <a:t>в </a:t>
            </a:r>
            <a:r>
              <a:rPr lang="ru-RU" dirty="0">
                <a:solidFill>
                  <a:srgbClr val="C00000"/>
                </a:solidFill>
                <a:latin typeface="Arial" panose="020B0604020202020204" pitchFamily="34" charset="0"/>
                <a:ea typeface="Calibri" panose="020F0502020204030204" pitchFamily="34" charset="0"/>
                <a:cs typeface="Arial" panose="020B0604020202020204" pitchFamily="34" charset="0"/>
              </a:rPr>
              <a:t>Республике Татарстан</a:t>
            </a:r>
            <a:r>
              <a:rPr lang="ru-RU" dirty="0" smtClean="0">
                <a:solidFill>
                  <a:srgbClr val="C00000"/>
                </a:solidFill>
                <a:latin typeface="Arial" panose="020B0604020202020204" pitchFamily="34" charset="0"/>
                <a:ea typeface="Calibri" panose="020F0502020204030204" pitchFamily="34" charset="0"/>
                <a:cs typeface="Arial" panose="020B0604020202020204" pitchFamily="34" charset="0"/>
              </a:rPr>
              <a:t>»</a:t>
            </a:r>
            <a:endParaRPr lang="ru-RU"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7" name="AutoShape 2" descr="https://doc.tatar.ru/file/5e143572b24140.47481853.jpg?DNSID=5a2ce3abd4bca6db2ddb90275a3c057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AutoShape 4" descr="https://doc.tatar.ru/file/5e143572b24140.47481853.jpg?DNSID=5a2ce3abd4bca6db2ddb90275a3c057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126" name="Picture 6"/>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Effect>
                      <a14:brightnessContrast bright="20000" contrast="-20000"/>
                    </a14:imgEffect>
                  </a14:imgLayer>
                </a14:imgProps>
              </a:ext>
              <a:ext uri="{28A0092B-C50C-407E-A947-70E740481C1C}">
                <a14:useLocalDpi xmlns:a14="http://schemas.microsoft.com/office/drawing/2010/main" val="0"/>
              </a:ext>
            </a:extLst>
          </a:blip>
          <a:srcRect b="-305"/>
          <a:stretch/>
        </p:blipFill>
        <p:spPr bwMode="auto">
          <a:xfrm>
            <a:off x="6497515" y="3153201"/>
            <a:ext cx="2717074" cy="352914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24138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21419114">
            <a:off x="4853697" y="5326540"/>
            <a:ext cx="2846365" cy="777597"/>
          </a:xfrm>
          <a:prstGeom prst="round2DiagRect">
            <a:avLst>
              <a:gd name="adj1" fmla="val 11155"/>
              <a:gd name="adj2" fmla="val 29339"/>
            </a:avLst>
          </a:prstGeom>
          <a:solidFill>
            <a:schemeClr val="bg1"/>
          </a:solidFill>
        </p:spPr>
        <p:txBody>
          <a:bodyPr wrap="square" rtlCol="0">
            <a:spAutoFit/>
          </a:bodyPr>
          <a:lstStyle/>
          <a:p>
            <a:pPr algn="ctr"/>
            <a:r>
              <a:rPr lang="ru-RU" sz="1100" dirty="0">
                <a:solidFill>
                  <a:schemeClr val="bg2">
                    <a:lumMod val="25000"/>
                  </a:schemeClr>
                </a:solidFill>
                <a:latin typeface="Arial" panose="020B0604020202020204" pitchFamily="34" charset="0"/>
                <a:cs typeface="Arial" panose="020B0604020202020204" pitchFamily="34" charset="0"/>
              </a:rPr>
              <a:t>«Студенты </a:t>
            </a:r>
            <a:r>
              <a:rPr lang="ru-RU" sz="1100" dirty="0" smtClean="0">
                <a:solidFill>
                  <a:schemeClr val="bg2">
                    <a:lumMod val="25000"/>
                  </a:schemeClr>
                </a:solidFill>
                <a:latin typeface="Arial" panose="020B0604020202020204" pitchFamily="34" charset="0"/>
                <a:cs typeface="Arial" panose="020B0604020202020204" pitchFamily="34" charset="0"/>
              </a:rPr>
              <a:t>КИСИ» </a:t>
            </a:r>
            <a:r>
              <a:rPr lang="ru-RU" sz="1100" dirty="0">
                <a:solidFill>
                  <a:schemeClr val="bg2">
                    <a:lumMod val="25000"/>
                  </a:schemeClr>
                </a:solidFill>
                <a:latin typeface="Arial" panose="020B0604020202020204" pitchFamily="34" charset="0"/>
                <a:cs typeface="Arial" panose="020B0604020202020204" pitchFamily="34" charset="0"/>
              </a:rPr>
              <a:t>06.07.1963г</a:t>
            </a:r>
            <a:r>
              <a:rPr lang="ru-RU" sz="1100" dirty="0" smtClean="0">
                <a:solidFill>
                  <a:schemeClr val="bg2">
                    <a:lumMod val="25000"/>
                  </a:schemeClr>
                </a:solidFill>
                <a:latin typeface="Arial" panose="020B0604020202020204" pitchFamily="34" charset="0"/>
                <a:cs typeface="Arial" panose="020B0604020202020204" pitchFamily="34" charset="0"/>
              </a:rPr>
              <a:t>.</a:t>
            </a:r>
            <a:endParaRPr lang="ru-RU" sz="1100" dirty="0">
              <a:solidFill>
                <a:schemeClr val="bg2">
                  <a:lumMod val="25000"/>
                </a:schemeClr>
              </a:solidFill>
              <a:latin typeface="Arial" panose="020B0604020202020204" pitchFamily="34" charset="0"/>
              <a:cs typeface="Arial" panose="020B0604020202020204" pitchFamily="34" charset="0"/>
            </a:endParaRPr>
          </a:p>
          <a:p>
            <a:pPr algn="ctr"/>
            <a:endParaRPr lang="ru-RU" sz="300" dirty="0" smtClean="0">
              <a:solidFill>
                <a:schemeClr val="bg2">
                  <a:lumMod val="25000"/>
                </a:schemeClr>
              </a:solidFill>
              <a:latin typeface="Arial" panose="020B0604020202020204" pitchFamily="34" charset="0"/>
              <a:cs typeface="Arial" panose="020B0604020202020204" pitchFamily="34" charset="0"/>
            </a:endParaRPr>
          </a:p>
          <a:p>
            <a:pPr algn="ctr"/>
            <a:r>
              <a:rPr lang="ru-RU" sz="1100" dirty="0" smtClean="0">
                <a:solidFill>
                  <a:schemeClr val="bg2">
                    <a:lumMod val="25000"/>
                  </a:schemeClr>
                </a:solidFill>
                <a:latin typeface="Arial" panose="020B0604020202020204" pitchFamily="34" charset="0"/>
                <a:cs typeface="Arial" panose="020B0604020202020204" pitchFamily="34" charset="0"/>
              </a:rPr>
              <a:t>Фотография победитель федерального конкурса</a:t>
            </a:r>
          </a:p>
        </p:txBody>
      </p:sp>
      <p:sp>
        <p:nvSpPr>
          <p:cNvPr id="4" name="Прямоугольник 3"/>
          <p:cNvSpPr/>
          <p:nvPr/>
        </p:nvSpPr>
        <p:spPr>
          <a:xfrm>
            <a:off x="612775" y="57482"/>
            <a:ext cx="11459062" cy="523220"/>
          </a:xfrm>
          <a:prstGeom prst="rect">
            <a:avLst/>
          </a:prstGeom>
        </p:spPr>
        <p:txBody>
          <a:bodyPr wrap="square">
            <a:spAutoFit/>
          </a:bodyPr>
          <a:lstStyle/>
          <a:p>
            <a:pPr algn="ctr"/>
            <a:r>
              <a:rPr lang="ru-RU" sz="2800" spc="100" dirty="0" smtClean="0">
                <a:solidFill>
                  <a:schemeClr val="accent5">
                    <a:lumMod val="75000"/>
                  </a:schemeClr>
                </a:solidFill>
                <a:latin typeface="Arial Narrow" panose="020B0606020202030204" pitchFamily="34" charset="0"/>
              </a:rPr>
              <a:t>Участие в федеральных конкурсах</a:t>
            </a:r>
          </a:p>
        </p:txBody>
      </p:sp>
      <p:pic>
        <p:nvPicPr>
          <p:cNvPr id="14" name="Рисунок 13"/>
          <p:cNvPicPr>
            <a:picLocks noChangeAspect="1"/>
          </p:cNvPicPr>
          <p:nvPr/>
        </p:nvPicPr>
        <p:blipFill>
          <a:blip r:embed="rId3"/>
          <a:stretch>
            <a:fillRect/>
          </a:stretch>
        </p:blipFill>
        <p:spPr>
          <a:xfrm rot="21419647">
            <a:off x="4657276" y="1113102"/>
            <a:ext cx="2815680" cy="4069836"/>
          </a:xfrm>
          <a:prstGeom prst="rect">
            <a:avLst/>
          </a:prstGeom>
          <a:ln w="57150">
            <a:solidFill>
              <a:schemeClr val="bg1"/>
            </a:solidFill>
          </a:ln>
          <a:effectLst>
            <a:outerShdw blurRad="190500" algn="tl" rotWithShape="0">
              <a:srgbClr val="000000">
                <a:alpha val="70000"/>
              </a:srgbClr>
            </a:outerShdw>
          </a:effectLst>
        </p:spPr>
      </p:pic>
      <p:sp>
        <p:nvSpPr>
          <p:cNvPr id="7" name="AutoShape 2" descr="https://doc.tatar.ru/file/5e143572b24140.47481853.jpg?DNSID=5a2ce3abd4bca6db2ddb90275a3c057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AutoShape 4" descr="https://doc.tatar.ru/file/5e143572b24140.47481853.jpg?DNSID=5a2ce3abd4bca6db2ddb90275a3c057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 name="Рисунок 2"/>
          <p:cNvPicPr>
            <a:picLocks noChangeAspect="1"/>
          </p:cNvPicPr>
          <p:nvPr/>
        </p:nvPicPr>
        <p:blipFill rotWithShape="1">
          <a:blip r:embed="rId4">
            <a:lum bright="-20000" contrast="40000"/>
          </a:blip>
          <a:srcRect l="5233" t="3007" r="3777" b="2777"/>
          <a:stretch/>
        </p:blipFill>
        <p:spPr>
          <a:xfrm>
            <a:off x="738282" y="986021"/>
            <a:ext cx="3213844" cy="45810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Рисунок 12" descr="E:\IMG_0356_L.JPG"/>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5831" r="5960"/>
          <a:stretch/>
        </p:blipFill>
        <p:spPr bwMode="auto">
          <a:xfrm>
            <a:off x="8082822" y="986021"/>
            <a:ext cx="2854119" cy="4141791"/>
          </a:xfrm>
          <a:prstGeom prst="roundRect">
            <a:avLst>
              <a:gd name="adj" fmla="val 3653"/>
            </a:avLst>
          </a:prstGeom>
          <a:solidFill>
            <a:srgbClr val="FFFFFF">
              <a:shade val="85000"/>
            </a:srgbClr>
          </a:solidFill>
          <a:ln>
            <a:noFill/>
          </a:ln>
          <a:effectLst>
            <a:outerShdw blurRad="50800" dist="38100" dir="10800000" algn="r" rotWithShape="0">
              <a:prstClr val="black">
                <a:alpha val="40000"/>
              </a:prstClr>
            </a:outerShdw>
            <a:reflection blurRad="12700" stA="38000" endPos="28000" dist="5000" dir="5400000" sy="-100000" algn="bl" rotWithShape="0"/>
          </a:effectLst>
        </p:spPr>
      </p:pic>
      <p:sp>
        <p:nvSpPr>
          <p:cNvPr id="9" name="TextBox 8"/>
          <p:cNvSpPr txBox="1"/>
          <p:nvPr/>
        </p:nvSpPr>
        <p:spPr>
          <a:xfrm>
            <a:off x="7860442" y="5252228"/>
            <a:ext cx="3476243" cy="938719"/>
          </a:xfrm>
          <a:prstGeom prst="rect">
            <a:avLst/>
          </a:prstGeom>
          <a:solidFill>
            <a:schemeClr val="bg1">
              <a:alpha val="49000"/>
            </a:schemeClr>
          </a:solidFill>
        </p:spPr>
        <p:txBody>
          <a:bodyPr wrap="square" rtlCol="0">
            <a:spAutoFit/>
          </a:bodyPr>
          <a:lstStyle/>
          <a:p>
            <a:pPr algn="ctr"/>
            <a:r>
              <a:rPr lang="ru-RU" sz="1100" dirty="0" smtClean="0">
                <a:solidFill>
                  <a:schemeClr val="bg2">
                    <a:lumMod val="25000"/>
                  </a:schemeClr>
                </a:solidFill>
                <a:latin typeface="Calibri" panose="020F0502020204030204" pitchFamily="34" charset="0"/>
                <a:cs typeface="Calibri" panose="020F0502020204030204" pitchFamily="34" charset="0"/>
              </a:rPr>
              <a:t>ГБУ </a:t>
            </a:r>
            <a:r>
              <a:rPr lang="ru-RU" sz="1100" dirty="0">
                <a:solidFill>
                  <a:schemeClr val="bg2">
                    <a:lumMod val="25000"/>
                  </a:schemeClr>
                </a:solidFill>
                <a:latin typeface="Calibri" panose="020F0502020204030204" pitchFamily="34" charset="0"/>
                <a:cs typeface="Calibri" panose="020F0502020204030204" pitchFamily="34" charset="0"/>
              </a:rPr>
              <a:t>«Государственный архив Республики Татарстан»</a:t>
            </a:r>
          </a:p>
          <a:p>
            <a:pPr algn="ctr"/>
            <a:r>
              <a:rPr lang="ru-RU" sz="1100" dirty="0" err="1" smtClean="0">
                <a:solidFill>
                  <a:schemeClr val="bg2">
                    <a:lumMod val="25000"/>
                  </a:schemeClr>
                </a:solidFill>
                <a:latin typeface="Calibri" panose="020F0502020204030204" pitchFamily="34" charset="0"/>
                <a:cs typeface="Calibri" panose="020F0502020204030204" pitchFamily="34" charset="0"/>
              </a:rPr>
              <a:t>О.В.Федотова</a:t>
            </a:r>
            <a:endParaRPr lang="ru-RU" sz="1100" dirty="0" smtClean="0">
              <a:solidFill>
                <a:schemeClr val="bg2">
                  <a:lumMod val="25000"/>
                </a:schemeClr>
              </a:solidFill>
              <a:latin typeface="Calibri" panose="020F0502020204030204" pitchFamily="34" charset="0"/>
              <a:cs typeface="Calibri" panose="020F0502020204030204" pitchFamily="34" charset="0"/>
            </a:endParaRPr>
          </a:p>
          <a:p>
            <a:pPr algn="ctr"/>
            <a:r>
              <a:rPr lang="ru-RU" sz="1100" dirty="0" smtClean="0">
                <a:solidFill>
                  <a:schemeClr val="bg2">
                    <a:lumMod val="25000"/>
                  </a:schemeClr>
                </a:solidFill>
                <a:latin typeface="Calibri" panose="020F0502020204030204" pitchFamily="34" charset="0"/>
                <a:cs typeface="Calibri" panose="020F0502020204030204" pitchFamily="34" charset="0"/>
              </a:rPr>
              <a:t>1 место в </a:t>
            </a:r>
            <a:r>
              <a:rPr lang="ru-RU" sz="1100" dirty="0" smtClean="0">
                <a:latin typeface="Calibri" panose="020F0502020204030204" pitchFamily="34" charset="0"/>
                <a:cs typeface="Calibri" panose="020F0502020204030204" pitchFamily="34" charset="0"/>
              </a:rPr>
              <a:t>конкурсе </a:t>
            </a:r>
            <a:r>
              <a:rPr lang="ru-RU" sz="1100" dirty="0">
                <a:latin typeface="Calibri" panose="020F0502020204030204" pitchFamily="34" charset="0"/>
                <a:cs typeface="Calibri" panose="020F0502020204030204" pitchFamily="34" charset="0"/>
              </a:rPr>
              <a:t>на лучшую публикацию </a:t>
            </a:r>
            <a:r>
              <a:rPr lang="ru-RU" sz="1100" dirty="0" smtClean="0">
                <a:latin typeface="Calibri" panose="020F0502020204030204" pitchFamily="34" charset="0"/>
                <a:cs typeface="Calibri" panose="020F0502020204030204" pitchFamily="34" charset="0"/>
              </a:rPr>
              <a:t>по фондам </a:t>
            </a:r>
            <a:r>
              <a:rPr lang="ru-RU" sz="1100" dirty="0">
                <a:latin typeface="Calibri" panose="020F0502020204030204" pitchFamily="34" charset="0"/>
                <a:cs typeface="Calibri" panose="020F0502020204030204" pitchFamily="34" charset="0"/>
              </a:rPr>
              <a:t>личного происхождения</a:t>
            </a:r>
            <a:r>
              <a:rPr lang="ru-RU" sz="1100" dirty="0" smtClean="0">
                <a:solidFill>
                  <a:schemeClr val="bg2">
                    <a:lumMod val="25000"/>
                  </a:schemeClr>
                </a:solidFill>
                <a:latin typeface="Calibri" panose="020F0502020204030204" pitchFamily="34" charset="0"/>
                <a:cs typeface="Calibri" panose="020F0502020204030204" pitchFamily="34" charset="0"/>
              </a:rPr>
              <a:t> в номинации «</a:t>
            </a:r>
            <a:r>
              <a:rPr lang="ru-RU" sz="1100" dirty="0" smtClean="0">
                <a:latin typeface="Calibri" panose="020F0502020204030204" pitchFamily="34" charset="0"/>
                <a:cs typeface="Calibri" panose="020F0502020204030204" pitchFamily="34" charset="0"/>
              </a:rPr>
              <a:t>Публикация </a:t>
            </a:r>
            <a:r>
              <a:rPr lang="ru-RU" sz="1100" dirty="0">
                <a:latin typeface="Calibri" panose="020F0502020204030204" pitchFamily="34" charset="0"/>
                <a:cs typeface="Calibri" panose="020F0502020204030204" pitchFamily="34" charset="0"/>
              </a:rPr>
              <a:t>в сборниках документов и </a:t>
            </a:r>
            <a:r>
              <a:rPr lang="ru-RU" sz="1100" dirty="0" smtClean="0">
                <a:latin typeface="Calibri" panose="020F0502020204030204" pitchFamily="34" charset="0"/>
                <a:cs typeface="Calibri" panose="020F0502020204030204" pitchFamily="34" charset="0"/>
              </a:rPr>
              <a:t>альбомах» г. Санкт-Петербург</a:t>
            </a:r>
            <a:endParaRPr lang="ru-RU" sz="1100" dirty="0" smtClean="0">
              <a:solidFill>
                <a:schemeClr val="bg2">
                  <a:lumMod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999775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431322" y="1401460"/>
            <a:ext cx="7339145" cy="4049502"/>
          </a:xfrm>
          <a:prstGeom prst="rect">
            <a:avLst/>
          </a:prstGeom>
          <a:solidFill>
            <a:schemeClr val="accent5">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solidFill>
                  <a:schemeClr val="tx2">
                    <a:lumMod val="75000"/>
                  </a:schemeClr>
                </a:solidFill>
                <a:latin typeface="Georgia" panose="02040502050405020303" pitchFamily="18" charset="0"/>
                <a:cs typeface="Arial" panose="020B0604020202020204" pitchFamily="34" charset="0"/>
              </a:rPr>
              <a:t>Статья 6. Включение архивных документов в состав Архивного фонда </a:t>
            </a:r>
            <a:r>
              <a:rPr lang="ru-RU" sz="2000" dirty="0" smtClean="0">
                <a:solidFill>
                  <a:schemeClr val="tx2">
                    <a:lumMod val="75000"/>
                  </a:schemeClr>
                </a:solidFill>
                <a:latin typeface="Georgia" panose="02040502050405020303" pitchFamily="18" charset="0"/>
                <a:cs typeface="Arial" panose="020B0604020202020204" pitchFamily="34" charset="0"/>
              </a:rPr>
              <a:t>РФ</a:t>
            </a:r>
            <a:endParaRPr lang="ru-RU" sz="2000" dirty="0">
              <a:solidFill>
                <a:schemeClr val="tx2">
                  <a:lumMod val="75000"/>
                </a:schemeClr>
              </a:solidFill>
              <a:latin typeface="Georgia" panose="02040502050405020303" pitchFamily="18" charset="0"/>
              <a:cs typeface="Arial" panose="020B0604020202020204" pitchFamily="34" charset="0"/>
            </a:endParaRPr>
          </a:p>
          <a:p>
            <a:pPr algn="ctr"/>
            <a:endParaRPr lang="ru-RU" sz="2000" dirty="0">
              <a:solidFill>
                <a:schemeClr val="tx2">
                  <a:lumMod val="75000"/>
                </a:schemeClr>
              </a:solidFill>
              <a:latin typeface="Georgia" panose="02040502050405020303" pitchFamily="18" charset="0"/>
              <a:cs typeface="Arial" panose="020B0604020202020204" pitchFamily="34" charset="0"/>
            </a:endParaRPr>
          </a:p>
          <a:p>
            <a:pPr algn="just"/>
            <a:endParaRPr lang="ru-RU" sz="2400" dirty="0">
              <a:solidFill>
                <a:schemeClr val="bg1"/>
              </a:solidFill>
              <a:latin typeface="Georgia" panose="02040502050405020303" pitchFamily="18" charset="0"/>
              <a:cs typeface="Arial" panose="020B0604020202020204" pitchFamily="34" charset="0"/>
            </a:endParaRPr>
          </a:p>
          <a:p>
            <a:pPr algn="just"/>
            <a:r>
              <a:rPr lang="ru-RU" dirty="0">
                <a:solidFill>
                  <a:schemeClr val="tx1">
                    <a:lumMod val="85000"/>
                    <a:lumOff val="15000"/>
                  </a:schemeClr>
                </a:solidFill>
                <a:latin typeface="Georgia" panose="02040502050405020303" pitchFamily="18" charset="0"/>
                <a:cs typeface="Arial" panose="020B0604020202020204" pitchFamily="34" charset="0"/>
              </a:rPr>
              <a:t>п</a:t>
            </a:r>
            <a:r>
              <a:rPr lang="ru-RU" dirty="0" smtClean="0">
                <a:solidFill>
                  <a:schemeClr val="tx1">
                    <a:lumMod val="85000"/>
                    <a:lumOff val="15000"/>
                  </a:schemeClr>
                </a:solidFill>
                <a:latin typeface="Georgia" panose="02040502050405020303" pitchFamily="18" charset="0"/>
                <a:cs typeface="Arial" panose="020B0604020202020204" pitchFamily="34" charset="0"/>
              </a:rPr>
              <a:t>. 4</a:t>
            </a:r>
            <a:r>
              <a:rPr lang="ru-RU" dirty="0">
                <a:solidFill>
                  <a:schemeClr val="tx1">
                    <a:lumMod val="85000"/>
                    <a:lumOff val="15000"/>
                  </a:schemeClr>
                </a:solidFill>
                <a:latin typeface="Georgia" panose="02040502050405020303" pitchFamily="18" charset="0"/>
                <a:cs typeface="Arial" panose="020B0604020202020204" pitchFamily="34" charset="0"/>
              </a:rPr>
              <a:t>.</a:t>
            </a:r>
            <a:r>
              <a:rPr lang="ru-RU" dirty="0" smtClean="0">
                <a:solidFill>
                  <a:schemeClr val="tx1">
                    <a:lumMod val="85000"/>
                    <a:lumOff val="15000"/>
                  </a:schemeClr>
                </a:solidFill>
                <a:latin typeface="Georgia" panose="02040502050405020303" pitchFamily="18" charset="0"/>
                <a:cs typeface="Arial" panose="020B0604020202020204" pitchFamily="34" charset="0"/>
              </a:rPr>
              <a:t> </a:t>
            </a:r>
            <a:r>
              <a:rPr lang="ru-RU" dirty="0">
                <a:solidFill>
                  <a:schemeClr val="tx1">
                    <a:lumMod val="85000"/>
                    <a:lumOff val="15000"/>
                  </a:schemeClr>
                </a:solidFill>
                <a:latin typeface="Georgia" panose="02040502050405020303" pitchFamily="18" charset="0"/>
                <a:cs typeface="Arial" panose="020B0604020202020204" pitchFamily="34" charset="0"/>
              </a:rPr>
              <a:t>Решение вопросов о включении в состав Архивного фонда </a:t>
            </a:r>
            <a:r>
              <a:rPr lang="ru-RU" dirty="0" smtClean="0">
                <a:solidFill>
                  <a:schemeClr val="tx1">
                    <a:lumMod val="85000"/>
                    <a:lumOff val="15000"/>
                  </a:schemeClr>
                </a:solidFill>
                <a:latin typeface="Georgia" panose="02040502050405020303" pitchFamily="18" charset="0"/>
                <a:cs typeface="Arial" panose="020B0604020202020204" pitchFamily="34" charset="0"/>
              </a:rPr>
              <a:t>РФ </a:t>
            </a:r>
            <a:r>
              <a:rPr lang="ru-RU" dirty="0">
                <a:solidFill>
                  <a:schemeClr val="tx1">
                    <a:lumMod val="85000"/>
                    <a:lumOff val="15000"/>
                  </a:schemeClr>
                </a:solidFill>
                <a:latin typeface="Georgia" panose="02040502050405020303" pitchFamily="18" charset="0"/>
                <a:cs typeface="Arial" panose="020B0604020202020204" pitchFamily="34" charset="0"/>
              </a:rPr>
              <a:t>конкретных документов осуществляется экспертно-проверочными комиссиями федеральных государственных архивов и уполномоченных органов исполнительной власти субъектов </a:t>
            </a:r>
            <a:r>
              <a:rPr lang="ru-RU" dirty="0" smtClean="0">
                <a:solidFill>
                  <a:schemeClr val="tx1">
                    <a:lumMod val="85000"/>
                    <a:lumOff val="15000"/>
                  </a:schemeClr>
                </a:solidFill>
                <a:latin typeface="Georgia" panose="02040502050405020303" pitchFamily="18" charset="0"/>
                <a:cs typeface="Arial" panose="020B0604020202020204" pitchFamily="34" charset="0"/>
              </a:rPr>
              <a:t>РФ </a:t>
            </a:r>
            <a:r>
              <a:rPr lang="ru-RU" dirty="0">
                <a:solidFill>
                  <a:schemeClr val="tx1">
                    <a:lumMod val="85000"/>
                    <a:lumOff val="15000"/>
                  </a:schemeClr>
                </a:solidFill>
                <a:latin typeface="Georgia" panose="02040502050405020303" pitchFamily="18" charset="0"/>
                <a:cs typeface="Arial" panose="020B0604020202020204" pitchFamily="34" charset="0"/>
              </a:rPr>
              <a:t>в области архивного дела в пределах их компетенции</a:t>
            </a:r>
            <a:r>
              <a:rPr lang="ru-RU" dirty="0" smtClean="0">
                <a:solidFill>
                  <a:schemeClr val="tx1">
                    <a:lumMod val="85000"/>
                    <a:lumOff val="15000"/>
                  </a:schemeClr>
                </a:solidFill>
                <a:latin typeface="Georgia" panose="02040502050405020303" pitchFamily="18" charset="0"/>
                <a:cs typeface="Arial" panose="020B0604020202020204" pitchFamily="34" charset="0"/>
              </a:rPr>
              <a:t>.</a:t>
            </a:r>
            <a:endParaRPr lang="ru-RU" dirty="0">
              <a:solidFill>
                <a:schemeClr val="tx1">
                  <a:lumMod val="85000"/>
                  <a:lumOff val="15000"/>
                </a:schemeClr>
              </a:solidFill>
              <a:latin typeface="Georgia" panose="02040502050405020303" pitchFamily="18" charset="0"/>
              <a:cs typeface="Arial" panose="020B0604020202020204" pitchFamily="34" charset="0"/>
            </a:endParaRPr>
          </a:p>
        </p:txBody>
      </p:sp>
      <p:sp>
        <p:nvSpPr>
          <p:cNvPr id="6" name="Прямоугольник 5"/>
          <p:cNvSpPr/>
          <p:nvPr/>
        </p:nvSpPr>
        <p:spPr>
          <a:xfrm>
            <a:off x="685503" y="106158"/>
            <a:ext cx="11084964" cy="523220"/>
          </a:xfrm>
          <a:prstGeom prst="rect">
            <a:avLst/>
          </a:prstGeom>
        </p:spPr>
        <p:txBody>
          <a:bodyPr wrap="square">
            <a:spAutoFit/>
          </a:bodyPr>
          <a:lstStyle/>
          <a:p>
            <a:pPr algn="ctr"/>
            <a:r>
              <a:rPr lang="ru-RU" sz="2800" spc="100" dirty="0" smtClean="0">
                <a:solidFill>
                  <a:schemeClr val="accent5">
                    <a:lumMod val="75000"/>
                  </a:schemeClr>
                </a:solidFill>
                <a:latin typeface="Arial Narrow" panose="020B0606020202030204" pitchFamily="34" charset="0"/>
              </a:rPr>
              <a:t>Требования законодательства в архивном деле</a:t>
            </a:r>
            <a:endParaRPr lang="ru-RU" sz="2800" spc="100" dirty="0">
              <a:solidFill>
                <a:schemeClr val="accent5">
                  <a:lumMod val="75000"/>
                </a:schemeClr>
              </a:solidFill>
              <a:latin typeface="Arial Narrow" panose="020B0606020202030204" pitchFamily="34" charset="0"/>
            </a:endParaRPr>
          </a:p>
        </p:txBody>
      </p:sp>
      <p:pic>
        <p:nvPicPr>
          <p:cNvPr id="2" name="Рисунок 1"/>
          <p:cNvPicPr>
            <a:picLocks noChangeAspect="1"/>
          </p:cNvPicPr>
          <p:nvPr/>
        </p:nvPicPr>
        <p:blipFill>
          <a:blip r:embed="rId2" cstate="print">
            <a:duotone>
              <a:schemeClr val="accent5">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18175" y="1401460"/>
            <a:ext cx="3138364" cy="465965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456061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69106" y="87225"/>
            <a:ext cx="11467563" cy="523220"/>
          </a:xfrm>
          <a:prstGeom prst="rect">
            <a:avLst/>
          </a:prstGeom>
        </p:spPr>
        <p:txBody>
          <a:bodyPr wrap="square">
            <a:spAutoFit/>
          </a:bodyPr>
          <a:lstStyle/>
          <a:p>
            <a:pPr algn="ctr"/>
            <a:r>
              <a:rPr lang="ru-RU" sz="2800" spc="100" dirty="0" smtClean="0">
                <a:solidFill>
                  <a:schemeClr val="accent5">
                    <a:lumMod val="75000"/>
                  </a:schemeClr>
                </a:solidFill>
                <a:latin typeface="Arial Narrow" panose="020B0606020202030204" pitchFamily="34" charset="0"/>
              </a:rPr>
              <a:t>Преимущества включения в список источников комплектования </a:t>
            </a:r>
            <a:endParaRPr lang="ru-RU" sz="2800" spc="100" dirty="0">
              <a:solidFill>
                <a:schemeClr val="accent5">
                  <a:lumMod val="75000"/>
                </a:schemeClr>
              </a:solidFill>
              <a:latin typeface="Arial Narrow" panose="020B0606020202030204" pitchFamily="34" charset="0"/>
            </a:endParaRPr>
          </a:p>
        </p:txBody>
      </p:sp>
      <p:sp>
        <p:nvSpPr>
          <p:cNvPr id="12" name="Скругленный прямоугольник 11"/>
          <p:cNvSpPr/>
          <p:nvPr/>
        </p:nvSpPr>
        <p:spPr>
          <a:xfrm>
            <a:off x="651849" y="1625722"/>
            <a:ext cx="5392923" cy="4721632"/>
          </a:xfrm>
          <a:prstGeom prst="roundRect">
            <a:avLst>
              <a:gd name="adj" fmla="val 3628"/>
            </a:avLst>
          </a:prstGeom>
          <a:solidFill>
            <a:schemeClr val="accent1">
              <a:alpha val="18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342900" indent="-342900">
              <a:lnSpc>
                <a:spcPts val="1700"/>
              </a:lnSpc>
              <a:spcBef>
                <a:spcPts val="600"/>
              </a:spcBef>
              <a:buFont typeface="Wingdings" panose="05000000000000000000" pitchFamily="2" charset="2"/>
              <a:buChar char="Ø"/>
            </a:pPr>
            <a:r>
              <a:rPr lang="ru-RU" dirty="0" smtClean="0">
                <a:solidFill>
                  <a:schemeClr val="tx1"/>
                </a:solidFill>
                <a:latin typeface="Arial" panose="020B0604020202020204" pitchFamily="34" charset="0"/>
                <a:cs typeface="Arial" panose="020B0604020202020204" pitchFamily="34" charset="0"/>
              </a:rPr>
              <a:t>решение вопросов сохранности </a:t>
            </a:r>
            <a:r>
              <a:rPr lang="ru-RU" dirty="0">
                <a:solidFill>
                  <a:schemeClr val="tx1"/>
                </a:solidFill>
                <a:latin typeface="Arial" panose="020B0604020202020204" pitchFamily="34" charset="0"/>
                <a:cs typeface="Arial" panose="020B0604020202020204" pitchFamily="34" charset="0"/>
              </a:rPr>
              <a:t>архивных документов </a:t>
            </a:r>
            <a:r>
              <a:rPr lang="ru-RU" dirty="0" smtClean="0">
                <a:solidFill>
                  <a:schemeClr val="tx1"/>
                </a:solidFill>
                <a:latin typeface="Arial" panose="020B0604020202020204" pitchFamily="34" charset="0"/>
                <a:cs typeface="Arial" panose="020B0604020202020204" pitchFamily="34" charset="0"/>
              </a:rPr>
              <a:t>организаций, </a:t>
            </a:r>
            <a:r>
              <a:rPr lang="ru-RU" dirty="0">
                <a:solidFill>
                  <a:schemeClr val="tx1"/>
                </a:solidFill>
                <a:latin typeface="Arial" panose="020B0604020202020204" pitchFamily="34" charset="0"/>
                <a:cs typeface="Arial" panose="020B0604020202020204" pitchFamily="34" charset="0"/>
              </a:rPr>
              <a:t>их упорядочение и </a:t>
            </a:r>
            <a:r>
              <a:rPr lang="ru-RU" dirty="0" smtClean="0">
                <a:solidFill>
                  <a:schemeClr val="tx1"/>
                </a:solidFill>
                <a:latin typeface="Arial" panose="020B0604020202020204" pitchFamily="34" charset="0"/>
                <a:cs typeface="Arial" panose="020B0604020202020204" pitchFamily="34" charset="0"/>
              </a:rPr>
              <a:t>своевременного </a:t>
            </a:r>
            <a:r>
              <a:rPr lang="ru-RU" dirty="0">
                <a:solidFill>
                  <a:schemeClr val="tx1"/>
                </a:solidFill>
                <a:latin typeface="Arial" panose="020B0604020202020204" pitchFamily="34" charset="0"/>
                <a:cs typeface="Arial" panose="020B0604020202020204" pitchFamily="34" charset="0"/>
              </a:rPr>
              <a:t>приема на государственное </a:t>
            </a:r>
            <a:r>
              <a:rPr lang="ru-RU" dirty="0" smtClean="0">
                <a:solidFill>
                  <a:schemeClr val="tx1"/>
                </a:solidFill>
                <a:latin typeface="Arial" panose="020B0604020202020204" pitchFamily="34" charset="0"/>
                <a:cs typeface="Arial" panose="020B0604020202020204" pitchFamily="34" charset="0"/>
              </a:rPr>
              <a:t>хранение</a:t>
            </a:r>
          </a:p>
          <a:p>
            <a:pPr marL="342900" indent="-342900">
              <a:lnSpc>
                <a:spcPts val="1700"/>
              </a:lnSpc>
              <a:spcBef>
                <a:spcPts val="600"/>
              </a:spcBef>
              <a:buFont typeface="Wingdings" panose="05000000000000000000" pitchFamily="2" charset="2"/>
              <a:buChar char="Ø"/>
            </a:pPr>
            <a:endParaRPr lang="ru-RU" sz="1000" dirty="0">
              <a:solidFill>
                <a:schemeClr val="tx1"/>
              </a:solidFill>
              <a:latin typeface="Arial" panose="020B0604020202020204" pitchFamily="34" charset="0"/>
              <a:cs typeface="Arial" panose="020B0604020202020204" pitchFamily="34" charset="0"/>
            </a:endParaRPr>
          </a:p>
          <a:p>
            <a:pPr marL="342900" indent="-342900">
              <a:lnSpc>
                <a:spcPts val="1700"/>
              </a:lnSpc>
              <a:spcBef>
                <a:spcPts val="600"/>
              </a:spcBef>
              <a:buFont typeface="Wingdings" panose="05000000000000000000" pitchFamily="2" charset="2"/>
              <a:buChar char="Ø"/>
            </a:pPr>
            <a:r>
              <a:rPr lang="ru-RU" dirty="0" smtClean="0">
                <a:solidFill>
                  <a:schemeClr val="tx1"/>
                </a:solidFill>
                <a:latin typeface="Arial" panose="020B0604020202020204" pitchFamily="34" charset="0"/>
                <a:cs typeface="Arial" panose="020B0604020202020204" pitchFamily="34" charset="0"/>
              </a:rPr>
              <a:t>выявление </a:t>
            </a:r>
            <a:r>
              <a:rPr lang="ru-RU" dirty="0">
                <a:solidFill>
                  <a:schemeClr val="tx1"/>
                </a:solidFill>
                <a:latin typeface="Arial" panose="020B0604020202020204" pitchFamily="34" charset="0"/>
                <a:cs typeface="Arial" panose="020B0604020202020204" pitchFamily="34" charset="0"/>
              </a:rPr>
              <a:t>и изучение новых видов </a:t>
            </a:r>
            <a:r>
              <a:rPr lang="ru-RU" dirty="0" smtClean="0">
                <a:solidFill>
                  <a:schemeClr val="tx1"/>
                </a:solidFill>
                <a:latin typeface="Arial" panose="020B0604020202020204" pitchFamily="34" charset="0"/>
                <a:cs typeface="Arial" panose="020B0604020202020204" pitchFamily="34" charset="0"/>
              </a:rPr>
              <a:t>документов</a:t>
            </a:r>
          </a:p>
          <a:p>
            <a:pPr marL="342900" indent="-342900">
              <a:lnSpc>
                <a:spcPts val="1700"/>
              </a:lnSpc>
              <a:spcBef>
                <a:spcPts val="600"/>
              </a:spcBef>
              <a:buFont typeface="Wingdings" panose="05000000000000000000" pitchFamily="2" charset="2"/>
              <a:buChar char="Ø"/>
            </a:pPr>
            <a:endParaRPr lang="ru-RU" sz="1000" dirty="0">
              <a:solidFill>
                <a:schemeClr val="tx1"/>
              </a:solidFill>
              <a:latin typeface="Arial" panose="020B0604020202020204" pitchFamily="34" charset="0"/>
              <a:cs typeface="Arial" panose="020B0604020202020204" pitchFamily="34" charset="0"/>
            </a:endParaRPr>
          </a:p>
          <a:p>
            <a:pPr marL="342900" indent="-342900">
              <a:lnSpc>
                <a:spcPts val="1700"/>
              </a:lnSpc>
              <a:spcBef>
                <a:spcPts val="600"/>
              </a:spcBef>
              <a:buFont typeface="Wingdings" panose="05000000000000000000" pitchFamily="2" charset="2"/>
              <a:buChar char="Ø"/>
            </a:pPr>
            <a:r>
              <a:rPr lang="ru-RU" dirty="0" smtClean="0">
                <a:solidFill>
                  <a:schemeClr val="tx1"/>
                </a:solidFill>
                <a:latin typeface="Arial" panose="020B0604020202020204" pitchFamily="34" charset="0"/>
                <a:cs typeface="Arial" panose="020B0604020202020204" pitchFamily="34" charset="0"/>
              </a:rPr>
              <a:t> решение </a:t>
            </a:r>
            <a:r>
              <a:rPr lang="ru-RU" dirty="0">
                <a:solidFill>
                  <a:schemeClr val="tx1"/>
                </a:solidFill>
                <a:latin typeface="Arial" panose="020B0604020202020204" pitchFamily="34" charset="0"/>
                <a:cs typeface="Arial" panose="020B0604020202020204" pitchFamily="34" charset="0"/>
              </a:rPr>
              <a:t>методических </a:t>
            </a:r>
            <a:r>
              <a:rPr lang="ru-RU" dirty="0" smtClean="0">
                <a:solidFill>
                  <a:schemeClr val="tx1"/>
                </a:solidFill>
                <a:latin typeface="Arial" panose="020B0604020202020204" pitchFamily="34" charset="0"/>
                <a:cs typeface="Arial" panose="020B0604020202020204" pitchFamily="34" charset="0"/>
              </a:rPr>
              <a:t>вопросов по экспертизе </a:t>
            </a:r>
            <a:r>
              <a:rPr lang="ru-RU" dirty="0">
                <a:solidFill>
                  <a:schemeClr val="tx1"/>
                </a:solidFill>
                <a:latin typeface="Arial" panose="020B0604020202020204" pitchFamily="34" charset="0"/>
                <a:cs typeface="Arial" panose="020B0604020202020204" pitchFamily="34" charset="0"/>
              </a:rPr>
              <a:t>ценности документов и </a:t>
            </a:r>
            <a:r>
              <a:rPr lang="ru-RU" dirty="0" smtClean="0">
                <a:solidFill>
                  <a:schemeClr val="tx1"/>
                </a:solidFill>
                <a:latin typeface="Arial" panose="020B0604020202020204" pitchFamily="34" charset="0"/>
                <a:cs typeface="Arial" panose="020B0604020202020204" pitchFamily="34" charset="0"/>
              </a:rPr>
              <a:t>включению в </a:t>
            </a:r>
            <a:r>
              <a:rPr lang="ru-RU" dirty="0">
                <a:solidFill>
                  <a:schemeClr val="tx1"/>
                </a:solidFill>
                <a:latin typeface="Arial" panose="020B0604020202020204" pitchFamily="34" charset="0"/>
                <a:cs typeface="Arial" panose="020B0604020202020204" pitchFamily="34" charset="0"/>
              </a:rPr>
              <a:t>состав Архивного фонда Республики </a:t>
            </a:r>
            <a:r>
              <a:rPr lang="ru-RU" dirty="0" smtClean="0">
                <a:solidFill>
                  <a:schemeClr val="tx1"/>
                </a:solidFill>
                <a:latin typeface="Arial" panose="020B0604020202020204" pitchFamily="34" charset="0"/>
                <a:cs typeface="Arial" panose="020B0604020202020204" pitchFamily="34" charset="0"/>
              </a:rPr>
              <a:t>Татарстан</a:t>
            </a:r>
          </a:p>
          <a:p>
            <a:pPr marL="342900" indent="-342900">
              <a:lnSpc>
                <a:spcPts val="1700"/>
              </a:lnSpc>
              <a:spcBef>
                <a:spcPts val="600"/>
              </a:spcBef>
              <a:buFont typeface="Wingdings" panose="05000000000000000000" pitchFamily="2" charset="2"/>
              <a:buChar char="Ø"/>
            </a:pPr>
            <a:endParaRPr lang="ru-RU" sz="800" dirty="0">
              <a:solidFill>
                <a:schemeClr val="tx1"/>
              </a:solidFill>
              <a:latin typeface="Arial" panose="020B0604020202020204" pitchFamily="34" charset="0"/>
              <a:cs typeface="Arial" panose="020B0604020202020204" pitchFamily="34" charset="0"/>
            </a:endParaRPr>
          </a:p>
          <a:p>
            <a:pPr marL="342900" indent="-342900">
              <a:lnSpc>
                <a:spcPts val="1700"/>
              </a:lnSpc>
              <a:spcBef>
                <a:spcPts val="600"/>
              </a:spcBef>
              <a:buFont typeface="Wingdings" panose="05000000000000000000" pitchFamily="2" charset="2"/>
              <a:buChar char="Ø"/>
            </a:pPr>
            <a:r>
              <a:rPr lang="ru-RU" dirty="0" smtClean="0">
                <a:solidFill>
                  <a:schemeClr val="tx1"/>
                </a:solidFill>
                <a:latin typeface="Arial" panose="020B0604020202020204" pitchFamily="34" charset="0"/>
                <a:cs typeface="Arial" panose="020B0604020202020204" pitchFamily="34" charset="0"/>
              </a:rPr>
              <a:t>решение вопросов по комплектованию, хранению, учету </a:t>
            </a:r>
            <a:r>
              <a:rPr lang="ru-RU" dirty="0">
                <a:solidFill>
                  <a:schemeClr val="tx1"/>
                </a:solidFill>
                <a:latin typeface="Arial" panose="020B0604020202020204" pitchFamily="34" charset="0"/>
                <a:cs typeface="Arial" panose="020B0604020202020204" pitchFamily="34" charset="0"/>
              </a:rPr>
              <a:t>и </a:t>
            </a:r>
            <a:r>
              <a:rPr lang="ru-RU" dirty="0" smtClean="0">
                <a:solidFill>
                  <a:schemeClr val="tx1"/>
                </a:solidFill>
                <a:latin typeface="Arial" panose="020B0604020202020204" pitchFamily="34" charset="0"/>
                <a:cs typeface="Arial" panose="020B0604020202020204" pitchFamily="34" charset="0"/>
              </a:rPr>
              <a:t>использованию </a:t>
            </a:r>
            <a:r>
              <a:rPr lang="ru-RU" dirty="0">
                <a:solidFill>
                  <a:schemeClr val="tx1"/>
                </a:solidFill>
                <a:latin typeface="Arial" panose="020B0604020202020204" pitchFamily="34" charset="0"/>
                <a:cs typeface="Arial" panose="020B0604020202020204" pitchFamily="34" charset="0"/>
              </a:rPr>
              <a:t>электронных </a:t>
            </a:r>
            <a:r>
              <a:rPr lang="ru-RU" dirty="0" smtClean="0">
                <a:solidFill>
                  <a:schemeClr val="tx1"/>
                </a:solidFill>
                <a:latin typeface="Arial" panose="020B0604020202020204" pitchFamily="34" charset="0"/>
                <a:cs typeface="Arial" panose="020B0604020202020204" pitchFamily="34" charset="0"/>
              </a:rPr>
              <a:t>документов</a:t>
            </a:r>
          </a:p>
          <a:p>
            <a:pPr marL="342900" indent="-342900">
              <a:lnSpc>
                <a:spcPts val="1700"/>
              </a:lnSpc>
              <a:spcBef>
                <a:spcPts val="600"/>
              </a:spcBef>
              <a:buFont typeface="Wingdings" panose="05000000000000000000" pitchFamily="2" charset="2"/>
              <a:buChar char="Ø"/>
            </a:pPr>
            <a:endParaRPr lang="ru-RU" sz="900" dirty="0">
              <a:solidFill>
                <a:schemeClr val="tx1"/>
              </a:solidFill>
              <a:latin typeface="Arial" panose="020B0604020202020204" pitchFamily="34" charset="0"/>
              <a:cs typeface="Arial" panose="020B0604020202020204" pitchFamily="34" charset="0"/>
            </a:endParaRPr>
          </a:p>
          <a:p>
            <a:pPr marL="342900" indent="-342900">
              <a:lnSpc>
                <a:spcPts val="1700"/>
              </a:lnSpc>
              <a:spcBef>
                <a:spcPts val="600"/>
              </a:spcBef>
              <a:buFont typeface="Wingdings" panose="05000000000000000000" pitchFamily="2" charset="2"/>
              <a:buChar char="Ø"/>
            </a:pPr>
            <a:r>
              <a:rPr lang="ru-RU" dirty="0" smtClean="0">
                <a:solidFill>
                  <a:schemeClr val="tx1"/>
                </a:solidFill>
                <a:latin typeface="Arial" panose="020B0604020202020204" pitchFamily="34" charset="0"/>
                <a:cs typeface="Arial" panose="020B0604020202020204" pitchFamily="34" charset="0"/>
              </a:rPr>
              <a:t>прием и хранение документов</a:t>
            </a:r>
            <a:endParaRPr lang="ru-RU" dirty="0">
              <a:solidFill>
                <a:schemeClr val="tx1"/>
              </a:solidFill>
              <a:latin typeface="Arial" panose="020B0604020202020204" pitchFamily="34" charset="0"/>
              <a:cs typeface="Arial" panose="020B0604020202020204" pitchFamily="34" charset="0"/>
            </a:endParaRPr>
          </a:p>
        </p:txBody>
      </p:sp>
      <p:sp>
        <p:nvSpPr>
          <p:cNvPr id="13" name="Прямоугольник 12"/>
          <p:cNvSpPr/>
          <p:nvPr/>
        </p:nvSpPr>
        <p:spPr>
          <a:xfrm>
            <a:off x="712176" y="769188"/>
            <a:ext cx="11258799" cy="733534"/>
          </a:xfrm>
          <a:prstGeom prst="rect">
            <a:avLst/>
          </a:prstGeom>
        </p:spPr>
        <p:txBody>
          <a:bodyPr wrap="square">
            <a:spAutoFit/>
          </a:bodyPr>
          <a:lstStyle/>
          <a:p>
            <a:pPr algn="ctr">
              <a:lnSpc>
                <a:spcPts val="2500"/>
              </a:lnSpc>
            </a:pPr>
            <a:r>
              <a:rPr lang="ru-RU" sz="2000" dirty="0" smtClean="0">
                <a:solidFill>
                  <a:schemeClr val="tx2">
                    <a:lumMod val="75000"/>
                  </a:schemeClr>
                </a:solidFill>
                <a:latin typeface="Arial" panose="020B0604020202020204" pitchFamily="34" charset="0"/>
                <a:cs typeface="Arial" panose="020B0604020202020204" pitchFamily="34" charset="0"/>
              </a:rPr>
              <a:t>Включение организаций в </a:t>
            </a:r>
            <a:r>
              <a:rPr lang="ru-RU" sz="2000" dirty="0">
                <a:solidFill>
                  <a:schemeClr val="tx2">
                    <a:lumMod val="75000"/>
                  </a:schemeClr>
                </a:solidFill>
                <a:latin typeface="Arial" panose="020B0604020202020204" pitchFamily="34" charset="0"/>
                <a:cs typeface="Arial" panose="020B0604020202020204" pitchFamily="34" charset="0"/>
              </a:rPr>
              <a:t>списки источников комплектования государственного или муниципального </a:t>
            </a:r>
            <a:r>
              <a:rPr lang="ru-RU" sz="2000" dirty="0" smtClean="0">
                <a:solidFill>
                  <a:schemeClr val="tx2">
                    <a:lumMod val="75000"/>
                  </a:schemeClr>
                </a:solidFill>
                <a:latin typeface="Arial" panose="020B0604020202020204" pitchFamily="34" charset="0"/>
                <a:cs typeface="Arial" panose="020B0604020202020204" pitchFamily="34" charset="0"/>
              </a:rPr>
              <a:t>района </a:t>
            </a:r>
            <a:r>
              <a:rPr lang="ru-RU" sz="2000" dirty="0">
                <a:solidFill>
                  <a:schemeClr val="tx2">
                    <a:lumMod val="75000"/>
                  </a:schemeClr>
                </a:solidFill>
                <a:latin typeface="Arial" panose="020B0604020202020204" pitchFamily="34" charset="0"/>
                <a:cs typeface="Arial" panose="020B0604020202020204" pitchFamily="34" charset="0"/>
              </a:rPr>
              <a:t>(</a:t>
            </a:r>
            <a:r>
              <a:rPr lang="ru-RU" dirty="0" smtClean="0">
                <a:solidFill>
                  <a:schemeClr val="accent6">
                    <a:lumMod val="50000"/>
                  </a:schemeClr>
                </a:solidFill>
                <a:latin typeface="Arial" panose="020B0604020202020204" pitchFamily="34" charset="0"/>
                <a:cs typeface="Arial" panose="020B0604020202020204" pitchFamily="34" charset="0"/>
              </a:rPr>
              <a:t>безвозмездно</a:t>
            </a:r>
            <a:r>
              <a:rPr lang="ru-RU" sz="2000" dirty="0" smtClean="0">
                <a:solidFill>
                  <a:schemeClr val="tx2">
                    <a:lumMod val="75000"/>
                  </a:schemeClr>
                </a:solidFill>
                <a:latin typeface="Arial" panose="020B0604020202020204" pitchFamily="34" charset="0"/>
                <a:cs typeface="Arial" panose="020B0604020202020204" pitchFamily="34" charset="0"/>
              </a:rPr>
              <a:t>)</a:t>
            </a:r>
            <a:endParaRPr lang="ru-RU" sz="2000" dirty="0">
              <a:solidFill>
                <a:schemeClr val="tx2">
                  <a:lumMod val="75000"/>
                </a:schemeClr>
              </a:solidFill>
              <a:latin typeface="Arial" panose="020B0604020202020204" pitchFamily="34" charset="0"/>
              <a:cs typeface="Arial" panose="020B0604020202020204" pitchFamily="34" charset="0"/>
            </a:endParaRPr>
          </a:p>
        </p:txBody>
      </p:sp>
      <p:sp>
        <p:nvSpPr>
          <p:cNvPr id="15" name="Прямоугольник 14"/>
          <p:cNvSpPr/>
          <p:nvPr/>
        </p:nvSpPr>
        <p:spPr>
          <a:xfrm>
            <a:off x="6201943" y="1625722"/>
            <a:ext cx="5769033" cy="646331"/>
          </a:xfrm>
          <a:prstGeom prst="rect">
            <a:avLst/>
          </a:prstGeom>
        </p:spPr>
        <p:txBody>
          <a:bodyPr wrap="square">
            <a:spAutoFit/>
          </a:bodyPr>
          <a:lstStyle/>
          <a:p>
            <a:pPr algn="ctr"/>
            <a:r>
              <a:rPr lang="ru-RU" dirty="0" smtClean="0">
                <a:solidFill>
                  <a:schemeClr val="accent6">
                    <a:lumMod val="50000"/>
                  </a:schemeClr>
                </a:solidFill>
                <a:latin typeface="Arial" panose="020B0604020202020204" pitchFamily="34" charset="0"/>
                <a:cs typeface="Arial" panose="020B0604020202020204" pitchFamily="34" charset="0"/>
              </a:rPr>
              <a:t>Конкурсы </a:t>
            </a:r>
            <a:r>
              <a:rPr lang="ru-RU" dirty="0">
                <a:solidFill>
                  <a:schemeClr val="accent6">
                    <a:lumMod val="50000"/>
                  </a:schemeClr>
                </a:solidFill>
                <a:latin typeface="Arial" panose="020B0604020202020204" pitchFamily="34" charset="0"/>
                <a:cs typeface="Arial" panose="020B0604020202020204" pitchFamily="34" charset="0"/>
              </a:rPr>
              <a:t>на лучший </a:t>
            </a:r>
            <a:r>
              <a:rPr lang="ru-RU" dirty="0" smtClean="0">
                <a:solidFill>
                  <a:schemeClr val="accent6">
                    <a:lumMod val="50000"/>
                  </a:schemeClr>
                </a:solidFill>
                <a:latin typeface="Arial" panose="020B0604020202020204" pitchFamily="34" charset="0"/>
                <a:cs typeface="Arial" panose="020B0604020202020204" pitchFamily="34" charset="0"/>
              </a:rPr>
              <a:t>архив Республики Татарстан среди источников комплектования</a:t>
            </a:r>
            <a:endParaRPr lang="ru-RU" dirty="0">
              <a:solidFill>
                <a:schemeClr val="accent6">
                  <a:lumMod val="5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6166131" y="2265814"/>
            <a:ext cx="6025869" cy="369332"/>
          </a:xfrm>
          <a:prstGeom prst="rect">
            <a:avLst/>
          </a:prstGeom>
          <a:noFill/>
        </p:spPr>
        <p:txBody>
          <a:bodyPr vert="horz" wrap="square" rtlCol="0">
            <a:spAutoFit/>
          </a:bodyPr>
          <a:lstStyle/>
          <a:p>
            <a:pPr algn="ctr"/>
            <a:r>
              <a:rPr lang="ru-RU" b="1" dirty="0">
                <a:solidFill>
                  <a:srgbClr val="C00000"/>
                </a:solidFill>
                <a:latin typeface="Arial" panose="020B0604020202020204" pitchFamily="34" charset="0"/>
                <a:cs typeface="Arial" panose="020B0604020202020204" pitchFamily="34" charset="0"/>
              </a:rPr>
              <a:t>Призовой фонд 4,5 млн. </a:t>
            </a:r>
            <a:r>
              <a:rPr lang="ru-RU" b="1" dirty="0" smtClean="0">
                <a:solidFill>
                  <a:srgbClr val="C00000"/>
                </a:solidFill>
                <a:latin typeface="Arial" panose="020B0604020202020204" pitchFamily="34" charset="0"/>
                <a:cs typeface="Arial" panose="020B0604020202020204" pitchFamily="34" charset="0"/>
              </a:rPr>
              <a:t>руб.</a:t>
            </a:r>
            <a:endParaRPr lang="ru-RU" b="1" dirty="0">
              <a:solidFill>
                <a:srgbClr val="C00000"/>
              </a:solidFill>
              <a:latin typeface="Arial" panose="020B0604020202020204" pitchFamily="34" charset="0"/>
              <a:cs typeface="Arial" panose="020B0604020202020204" pitchFamily="34" charset="0"/>
            </a:endParaRPr>
          </a:p>
        </p:txBody>
      </p:sp>
      <p:sp>
        <p:nvSpPr>
          <p:cNvPr id="17" name="Прямоугольник 16"/>
          <p:cNvSpPr/>
          <p:nvPr/>
        </p:nvSpPr>
        <p:spPr>
          <a:xfrm>
            <a:off x="7711484" y="2594573"/>
            <a:ext cx="2935162" cy="307777"/>
          </a:xfrm>
          <a:prstGeom prst="rect">
            <a:avLst/>
          </a:prstGeom>
        </p:spPr>
        <p:txBody>
          <a:bodyPr wrap="none">
            <a:spAutoFit/>
          </a:bodyPr>
          <a:lstStyle/>
          <a:p>
            <a:pPr algn="ctr"/>
            <a:r>
              <a:rPr lang="ru-RU" sz="1400" dirty="0" smtClean="0">
                <a:solidFill>
                  <a:srgbClr val="C00000"/>
                </a:solidFill>
                <a:latin typeface="Arial" panose="020B0604020202020204" pitchFamily="34" charset="0"/>
                <a:cs typeface="Arial" panose="020B0604020202020204" pitchFamily="34" charset="0"/>
              </a:rPr>
              <a:t>Победители конкурсов 2019 года</a:t>
            </a:r>
            <a:endParaRPr lang="ru-RU" sz="1400" dirty="0">
              <a:solidFill>
                <a:srgbClr val="C00000"/>
              </a:solidFill>
              <a:latin typeface="Arial" panose="020B0604020202020204" pitchFamily="34" charset="0"/>
              <a:cs typeface="Arial" panose="020B0604020202020204" pitchFamily="34" charset="0"/>
            </a:endParaRPr>
          </a:p>
        </p:txBody>
      </p:sp>
      <p:sp>
        <p:nvSpPr>
          <p:cNvPr id="18" name="Объект 2"/>
          <p:cNvSpPr txBox="1">
            <a:spLocks/>
          </p:cNvSpPr>
          <p:nvPr/>
        </p:nvSpPr>
        <p:spPr>
          <a:xfrm>
            <a:off x="9618784" y="3566821"/>
            <a:ext cx="2726681" cy="2078877"/>
          </a:xfrm>
          <a:prstGeom prst="rect">
            <a:avLst/>
          </a:prstGeom>
          <a:noFill/>
          <a:ln>
            <a:noFill/>
          </a:ln>
        </p:spPr>
        <p:txBody>
          <a:bodyPr vert="horz" lIns="121920" tIns="60960" rIns="121920" bIns="60960" rtlCol="0" anchor="ctr">
            <a:noAutofit/>
          </a:bodyPr>
          <a:lstStyle>
            <a:lvl1pPr marL="214313" indent="-214313" algn="l" defTabSz="342900" rtl="0" eaLnBrk="1" latinLnBrk="0" hangingPunct="1">
              <a:spcBef>
                <a:spcPct val="20000"/>
              </a:spcBef>
              <a:spcAft>
                <a:spcPts val="450"/>
              </a:spcAft>
              <a:buClr>
                <a:schemeClr val="accent1">
                  <a:lumMod val="75000"/>
                </a:schemeClr>
              </a:buClr>
              <a:buSzPct val="145000"/>
              <a:buFont typeface="Arial"/>
              <a:buChar char="•"/>
              <a:defRPr sz="1800" kern="1200" cap="none">
                <a:solidFill>
                  <a:schemeClr val="tx1"/>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lumMod val="75000"/>
                </a:schemeClr>
              </a:buClr>
              <a:buSzPct val="145000"/>
              <a:buFont typeface="Arial"/>
              <a:buChar char="•"/>
              <a:defRPr sz="1500" kern="1200" cap="none">
                <a:solidFill>
                  <a:schemeClr val="tx1"/>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lumMod val="75000"/>
                </a:schemeClr>
              </a:buClr>
              <a:buSzPct val="145000"/>
              <a:buFont typeface="Arial"/>
              <a:buChar char="•"/>
              <a:defRPr sz="1350" kern="1200" cap="none">
                <a:solidFill>
                  <a:schemeClr val="tx1"/>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lumMod val="75000"/>
                </a:schemeClr>
              </a:buClr>
              <a:buSzPct val="145000"/>
              <a:buFont typeface="Arial"/>
              <a:buChar char="•"/>
              <a:defRPr sz="1200" kern="1200" cap="none">
                <a:solidFill>
                  <a:schemeClr val="tx1"/>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9pPr>
          </a:lstStyle>
          <a:p>
            <a:pPr marL="0" indent="0">
              <a:spcBef>
                <a:spcPts val="600"/>
              </a:spcBef>
              <a:spcAft>
                <a:spcPts val="0"/>
              </a:spcAft>
              <a:buNone/>
            </a:pPr>
            <a:r>
              <a:rPr lang="ru-RU" sz="1300" b="1" dirty="0">
                <a:latin typeface="Arial" panose="020B0604020202020204" pitchFamily="34" charset="0"/>
                <a:cs typeface="Arial" panose="020B0604020202020204" pitchFamily="34" charset="0"/>
              </a:rPr>
              <a:t>1 место </a:t>
            </a:r>
            <a:r>
              <a:rPr lang="ru-RU" sz="1300" dirty="0">
                <a:latin typeface="Arial" panose="020B0604020202020204" pitchFamily="34" charset="0"/>
                <a:cs typeface="Arial" panose="020B0604020202020204" pitchFamily="34" charset="0"/>
              </a:rPr>
              <a:t>- </a:t>
            </a:r>
            <a:r>
              <a:rPr lang="ru-RU" sz="1300" dirty="0" smtClean="0">
                <a:latin typeface="Arial" panose="020B0604020202020204" pitchFamily="34" charset="0"/>
                <a:cs typeface="Arial" panose="020B0604020202020204" pitchFamily="34" charset="0"/>
              </a:rPr>
              <a:t>АО </a:t>
            </a:r>
            <a:r>
              <a:rPr lang="ru-RU" sz="1300" dirty="0">
                <a:latin typeface="Arial" panose="020B0604020202020204" pitchFamily="34" charset="0"/>
                <a:cs typeface="Arial" panose="020B0604020202020204" pitchFamily="34" charset="0"/>
              </a:rPr>
              <a:t>"Особая экономическая зона промышленного производства типа "</a:t>
            </a:r>
            <a:r>
              <a:rPr lang="ru-RU" sz="1300" dirty="0" err="1" smtClean="0">
                <a:latin typeface="Arial" panose="020B0604020202020204" pitchFamily="34" charset="0"/>
                <a:cs typeface="Arial" panose="020B0604020202020204" pitchFamily="34" charset="0"/>
              </a:rPr>
              <a:t>Алабуга</a:t>
            </a:r>
            <a:r>
              <a:rPr lang="ru-RU" sz="1300" dirty="0" smtClean="0">
                <a:latin typeface="Arial" panose="020B0604020202020204" pitchFamily="34" charset="0"/>
                <a:cs typeface="Arial" panose="020B0604020202020204" pitchFamily="34" charset="0"/>
              </a:rPr>
              <a:t>“</a:t>
            </a:r>
            <a:endParaRPr lang="en-US" sz="1300" dirty="0" smtClean="0">
              <a:latin typeface="Arial" panose="020B0604020202020204" pitchFamily="34" charset="0"/>
              <a:cs typeface="Arial" panose="020B0604020202020204" pitchFamily="34" charset="0"/>
            </a:endParaRPr>
          </a:p>
          <a:p>
            <a:pPr marL="0" indent="0">
              <a:spcBef>
                <a:spcPts val="600"/>
              </a:spcBef>
              <a:spcAft>
                <a:spcPts val="0"/>
              </a:spcAft>
              <a:buNone/>
            </a:pPr>
            <a:r>
              <a:rPr lang="ru-RU" sz="1300" b="1" dirty="0" smtClean="0">
                <a:latin typeface="Arial" panose="020B0604020202020204" pitchFamily="34" charset="0"/>
                <a:cs typeface="Arial" panose="020B0604020202020204" pitchFamily="34" charset="0"/>
              </a:rPr>
              <a:t>2 </a:t>
            </a:r>
            <a:r>
              <a:rPr lang="ru-RU" sz="1300" b="1" dirty="0">
                <a:latin typeface="Arial" panose="020B0604020202020204" pitchFamily="34" charset="0"/>
                <a:cs typeface="Arial" panose="020B0604020202020204" pitchFamily="34" charset="0"/>
              </a:rPr>
              <a:t>место </a:t>
            </a:r>
            <a:r>
              <a:rPr lang="ru-RU" sz="1300" dirty="0">
                <a:latin typeface="Arial" panose="020B0604020202020204" pitchFamily="34" charset="0"/>
                <a:cs typeface="Arial" panose="020B0604020202020204" pitchFamily="34" charset="0"/>
              </a:rPr>
              <a:t>- </a:t>
            </a:r>
            <a:r>
              <a:rPr lang="ru-RU" sz="1300" dirty="0" smtClean="0">
                <a:latin typeface="Arial" panose="020B0604020202020204" pitchFamily="34" charset="0"/>
                <a:cs typeface="Arial" panose="020B0604020202020204" pitchFamily="34" charset="0"/>
              </a:rPr>
              <a:t>ПАО </a:t>
            </a:r>
            <a:r>
              <a:rPr lang="ru-RU" sz="1300" dirty="0">
                <a:latin typeface="Arial" panose="020B0604020202020204" pitchFamily="34" charset="0"/>
                <a:cs typeface="Arial" panose="020B0604020202020204" pitchFamily="34" charset="0"/>
              </a:rPr>
              <a:t>"Нижнекамскшина" </a:t>
            </a:r>
            <a:r>
              <a:rPr lang="ru-RU" sz="1300" dirty="0" smtClean="0">
                <a:latin typeface="Arial" panose="020B0604020202020204" pitchFamily="34" charset="0"/>
                <a:cs typeface="Arial" panose="020B0604020202020204" pitchFamily="34" charset="0"/>
              </a:rPr>
              <a:t>ООО УК </a:t>
            </a:r>
            <a:r>
              <a:rPr lang="ru-RU" sz="1300" dirty="0">
                <a:latin typeface="Arial" panose="020B0604020202020204" pitchFamily="34" charset="0"/>
                <a:cs typeface="Arial" panose="020B0604020202020204" pitchFamily="34" charset="0"/>
              </a:rPr>
              <a:t>"</a:t>
            </a:r>
            <a:r>
              <a:rPr lang="ru-RU" sz="1300" dirty="0" smtClean="0">
                <a:latin typeface="Arial" panose="020B0604020202020204" pitchFamily="34" charset="0"/>
                <a:cs typeface="Arial" panose="020B0604020202020204" pitchFamily="34" charset="0"/>
              </a:rPr>
              <a:t>Татнефть-</a:t>
            </a:r>
            <a:r>
              <a:rPr lang="ru-RU" sz="1300" dirty="0" err="1" smtClean="0">
                <a:latin typeface="Arial" panose="020B0604020202020204" pitchFamily="34" charset="0"/>
                <a:cs typeface="Arial" panose="020B0604020202020204" pitchFamily="34" charset="0"/>
              </a:rPr>
              <a:t>Нефтехим</a:t>
            </a:r>
            <a:r>
              <a:rPr lang="ru-RU" sz="1300" dirty="0" smtClean="0">
                <a:latin typeface="Arial" panose="020B0604020202020204" pitchFamily="34" charset="0"/>
                <a:cs typeface="Arial" panose="020B0604020202020204" pitchFamily="34" charset="0"/>
              </a:rPr>
              <a:t>“</a:t>
            </a:r>
            <a:endParaRPr lang="en-US" sz="1300" dirty="0" smtClean="0">
              <a:latin typeface="Arial" panose="020B0604020202020204" pitchFamily="34" charset="0"/>
              <a:cs typeface="Arial" panose="020B0604020202020204" pitchFamily="34" charset="0"/>
            </a:endParaRPr>
          </a:p>
          <a:p>
            <a:pPr marL="0" indent="0">
              <a:spcBef>
                <a:spcPts val="600"/>
              </a:spcBef>
              <a:spcAft>
                <a:spcPts val="0"/>
              </a:spcAft>
              <a:buNone/>
            </a:pPr>
            <a:endParaRPr lang="ru-RU" sz="1100" dirty="0">
              <a:latin typeface="Arial" panose="020B0604020202020204" pitchFamily="34" charset="0"/>
              <a:cs typeface="Arial" panose="020B0604020202020204" pitchFamily="34" charset="0"/>
            </a:endParaRPr>
          </a:p>
          <a:p>
            <a:pPr marL="0" indent="0">
              <a:spcBef>
                <a:spcPts val="600"/>
              </a:spcBef>
              <a:spcAft>
                <a:spcPts val="0"/>
              </a:spcAft>
              <a:buNone/>
            </a:pPr>
            <a:r>
              <a:rPr lang="ru-RU" sz="1300" b="1" dirty="0">
                <a:latin typeface="Arial" panose="020B0604020202020204" pitchFamily="34" charset="0"/>
                <a:cs typeface="Arial" panose="020B0604020202020204" pitchFamily="34" charset="0"/>
              </a:rPr>
              <a:t>3 место </a:t>
            </a:r>
            <a:r>
              <a:rPr lang="ru-RU" sz="1300" dirty="0" smtClean="0">
                <a:latin typeface="Arial" panose="020B0604020202020204" pitchFamily="34" charset="0"/>
                <a:cs typeface="Arial" panose="020B0604020202020204" pitchFamily="34" charset="0"/>
              </a:rPr>
              <a:t>– АО "</a:t>
            </a:r>
            <a:r>
              <a:rPr lang="ru-RU" sz="1300" dirty="0" err="1" smtClean="0">
                <a:latin typeface="Arial" panose="020B0604020202020204" pitchFamily="34" charset="0"/>
                <a:cs typeface="Arial" panose="020B0604020202020204" pitchFamily="34" charset="0"/>
              </a:rPr>
              <a:t>Вакууммаш</a:t>
            </a:r>
            <a:r>
              <a:rPr lang="ru-RU" sz="1300" dirty="0">
                <a:latin typeface="Arial" panose="020B0604020202020204" pitchFamily="34" charset="0"/>
                <a:cs typeface="Arial" panose="020B0604020202020204" pitchFamily="34" charset="0"/>
              </a:rPr>
              <a:t>"</a:t>
            </a:r>
          </a:p>
        </p:txBody>
      </p:sp>
      <p:sp>
        <p:nvSpPr>
          <p:cNvPr id="19" name="Объект 2"/>
          <p:cNvSpPr txBox="1">
            <a:spLocks/>
          </p:cNvSpPr>
          <p:nvPr/>
        </p:nvSpPr>
        <p:spPr>
          <a:xfrm>
            <a:off x="6137261" y="3566821"/>
            <a:ext cx="2664456" cy="27965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u-RU" sz="1300" b="1" dirty="0" smtClean="0">
                <a:latin typeface="Arial" panose="020B0604020202020204" pitchFamily="34" charset="0"/>
                <a:cs typeface="Arial" panose="020B0604020202020204" pitchFamily="34" charset="0"/>
              </a:rPr>
              <a:t>1 место </a:t>
            </a:r>
            <a:r>
              <a:rPr lang="ru-RU" sz="1300" dirty="0" smtClean="0">
                <a:latin typeface="Arial" panose="020B0604020202020204" pitchFamily="34" charset="0"/>
                <a:cs typeface="Arial" panose="020B0604020202020204" pitchFamily="34" charset="0"/>
              </a:rPr>
              <a:t>– Главное управление ветеринарии Республики Татарстан</a:t>
            </a:r>
            <a:endParaRPr lang="en-US" sz="1300" dirty="0" smtClean="0">
              <a:latin typeface="Arial" panose="020B0604020202020204" pitchFamily="34" charset="0"/>
              <a:cs typeface="Arial" panose="020B0604020202020204" pitchFamily="34" charset="0"/>
            </a:endParaRPr>
          </a:p>
          <a:p>
            <a:pPr marL="0" indent="0">
              <a:buFont typeface="Arial" panose="020B0604020202020204" pitchFamily="34" charset="0"/>
              <a:buNone/>
            </a:pPr>
            <a:r>
              <a:rPr lang="ru-RU" sz="1300" b="1" dirty="0" smtClean="0">
                <a:latin typeface="Arial" panose="020B0604020202020204" pitchFamily="34" charset="0"/>
                <a:cs typeface="Arial" panose="020B0604020202020204" pitchFamily="34" charset="0"/>
              </a:rPr>
              <a:t>2 место </a:t>
            </a:r>
            <a:r>
              <a:rPr lang="ru-RU" sz="1300" dirty="0" smtClean="0">
                <a:latin typeface="Arial" panose="020B0604020202020204" pitchFamily="34" charset="0"/>
                <a:cs typeface="Arial" panose="020B0604020202020204" pitchFamily="34" charset="0"/>
              </a:rPr>
              <a:t>– ГКУ «Главное инвестиционное строительное управление Республики Татарстан»</a:t>
            </a:r>
            <a:endParaRPr lang="en-US" sz="1300" dirty="0" smtClean="0">
              <a:latin typeface="Arial" panose="020B0604020202020204" pitchFamily="34" charset="0"/>
              <a:cs typeface="Arial" panose="020B0604020202020204" pitchFamily="34" charset="0"/>
            </a:endParaRPr>
          </a:p>
          <a:p>
            <a:pPr marL="0" indent="0">
              <a:buFont typeface="Arial" panose="020B0604020202020204" pitchFamily="34" charset="0"/>
              <a:buNone/>
            </a:pPr>
            <a:r>
              <a:rPr lang="ru-RU" sz="1300" b="1" dirty="0" smtClean="0">
                <a:latin typeface="Arial" panose="020B0604020202020204" pitchFamily="34" charset="0"/>
                <a:cs typeface="Arial" panose="020B0604020202020204" pitchFamily="34" charset="0"/>
              </a:rPr>
              <a:t>3 место </a:t>
            </a:r>
            <a:r>
              <a:rPr lang="ru-RU" sz="1300" dirty="0" smtClean="0">
                <a:latin typeface="Arial" panose="020B0604020202020204" pitchFamily="34" charset="0"/>
                <a:cs typeface="Arial" panose="020B0604020202020204" pitchFamily="34" charset="0"/>
              </a:rPr>
              <a:t>– Финансово-бюджетная палата  Сабинского района Республики Татарстан</a:t>
            </a:r>
            <a:endParaRPr lang="ru-RU" sz="1300" dirty="0">
              <a:latin typeface="Arial" panose="020B0604020202020204" pitchFamily="34" charset="0"/>
              <a:cs typeface="Arial" panose="020B0604020202020204" pitchFamily="34" charset="0"/>
            </a:endParaRPr>
          </a:p>
        </p:txBody>
      </p:sp>
      <p:sp>
        <p:nvSpPr>
          <p:cNvPr id="20" name="TextBox 19"/>
          <p:cNvSpPr txBox="1"/>
          <p:nvPr/>
        </p:nvSpPr>
        <p:spPr>
          <a:xfrm>
            <a:off x="6137262" y="2994628"/>
            <a:ext cx="2664455" cy="276999"/>
          </a:xfrm>
          <a:prstGeom prst="rect">
            <a:avLst/>
          </a:prstGeom>
          <a:solidFill>
            <a:schemeClr val="accent5">
              <a:lumMod val="60000"/>
              <a:lumOff val="40000"/>
            </a:schemeClr>
          </a:solidFill>
          <a:ln>
            <a:noFill/>
          </a:ln>
        </p:spPr>
        <p:txBody>
          <a:bodyPr wrap="square" rtlCol="0">
            <a:spAutoFit/>
          </a:bodyPr>
          <a:lstStyle/>
          <a:p>
            <a:pPr algn="ctr"/>
            <a:r>
              <a:rPr lang="ru-RU" sz="1200" spc="100" dirty="0">
                <a:solidFill>
                  <a:schemeClr val="bg1"/>
                </a:solidFill>
                <a:cs typeface="Arial" panose="020B0604020202020204" pitchFamily="34" charset="0"/>
              </a:rPr>
              <a:t>Лучший </a:t>
            </a:r>
            <a:r>
              <a:rPr lang="ru-RU" sz="1200" spc="100" dirty="0" smtClean="0">
                <a:solidFill>
                  <a:schemeClr val="bg1"/>
                </a:solidFill>
                <a:cs typeface="Arial" panose="020B0604020202020204" pitchFamily="34" charset="0"/>
              </a:rPr>
              <a:t>некоммерческий архив </a:t>
            </a:r>
            <a:endParaRPr lang="ru-RU" sz="1200" spc="100" dirty="0">
              <a:solidFill>
                <a:schemeClr val="bg1"/>
              </a:solidFill>
              <a:cs typeface="Arial" panose="020B0604020202020204" pitchFamily="34" charset="0"/>
            </a:endParaRPr>
          </a:p>
        </p:txBody>
      </p:sp>
      <p:sp>
        <p:nvSpPr>
          <p:cNvPr id="21" name="TextBox 20"/>
          <p:cNvSpPr txBox="1"/>
          <p:nvPr/>
        </p:nvSpPr>
        <p:spPr>
          <a:xfrm>
            <a:off x="9473184" y="2994628"/>
            <a:ext cx="2718816" cy="276999"/>
          </a:xfrm>
          <a:prstGeom prst="rect">
            <a:avLst/>
          </a:prstGeom>
          <a:solidFill>
            <a:schemeClr val="accent5">
              <a:lumMod val="60000"/>
              <a:lumOff val="40000"/>
            </a:schemeClr>
          </a:solidFill>
          <a:ln>
            <a:noFill/>
          </a:ln>
        </p:spPr>
        <p:txBody>
          <a:bodyPr wrap="square" rtlCol="0">
            <a:spAutoFit/>
          </a:bodyPr>
          <a:lstStyle/>
          <a:p>
            <a:pPr algn="ctr"/>
            <a:r>
              <a:rPr lang="ru-RU" sz="1200" spc="100" dirty="0">
                <a:solidFill>
                  <a:schemeClr val="bg1"/>
                </a:solidFill>
                <a:cs typeface="Arial" panose="020B0604020202020204" pitchFamily="34" charset="0"/>
              </a:rPr>
              <a:t>Лучший коммерческий архив </a:t>
            </a:r>
            <a:endParaRPr lang="ru-RU" sz="1200" spc="100" dirty="0" smtClean="0">
              <a:solidFill>
                <a:schemeClr val="bg1"/>
              </a:solidFill>
              <a:cs typeface="Arial" panose="020B0604020202020204" pitchFamily="34" charset="0"/>
            </a:endParaRPr>
          </a:p>
        </p:txBody>
      </p:sp>
      <p:pic>
        <p:nvPicPr>
          <p:cNvPr id="22" name="Рисунок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6151" y="3623249"/>
            <a:ext cx="465823" cy="413030"/>
          </a:xfrm>
          <a:prstGeom prst="rect">
            <a:avLst/>
          </a:prstGeom>
        </p:spPr>
      </p:pic>
      <p:pic>
        <p:nvPicPr>
          <p:cNvPr id="23" name="Рисунок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5624" y="4383934"/>
            <a:ext cx="446879" cy="396232"/>
          </a:xfrm>
          <a:prstGeom prst="rect">
            <a:avLst/>
          </a:prstGeom>
        </p:spPr>
      </p:pic>
      <p:pic>
        <p:nvPicPr>
          <p:cNvPr id="24" name="Рисунок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9188" y="5127821"/>
            <a:ext cx="446879" cy="396233"/>
          </a:xfrm>
          <a:prstGeom prst="rect">
            <a:avLst/>
          </a:prstGeom>
        </p:spPr>
      </p:pic>
    </p:spTree>
    <p:extLst>
      <p:ext uri="{BB962C8B-B14F-4D97-AF65-F5344CB8AC3E}">
        <p14:creationId xmlns:p14="http://schemas.microsoft.com/office/powerpoint/2010/main" val="1520494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8021" y="118773"/>
            <a:ext cx="11308309" cy="964367"/>
          </a:xfrm>
          <a:prstGeom prst="rect">
            <a:avLst/>
          </a:prstGeom>
          <a:noFill/>
        </p:spPr>
        <p:txBody>
          <a:bodyPr wrap="square" rtlCol="0">
            <a:spAutoFit/>
          </a:bodyPr>
          <a:lstStyle/>
          <a:p>
            <a:pPr algn="ctr">
              <a:lnSpc>
                <a:spcPts val="3360"/>
              </a:lnSpc>
            </a:pPr>
            <a:r>
              <a:rPr lang="ru-RU" sz="2800" spc="100" dirty="0">
                <a:solidFill>
                  <a:schemeClr val="accent5">
                    <a:lumMod val="75000"/>
                  </a:schemeClr>
                </a:solidFill>
                <a:latin typeface="Arial Narrow" pitchFamily="34" charset="0"/>
              </a:rPr>
              <a:t>Оснащение архивов муниципальных </a:t>
            </a:r>
            <a:r>
              <a:rPr lang="ru-RU" sz="2800" spc="100" dirty="0" smtClean="0">
                <a:solidFill>
                  <a:schemeClr val="accent5">
                    <a:lumMod val="75000"/>
                  </a:schemeClr>
                </a:solidFill>
                <a:latin typeface="Arial Narrow" pitchFamily="34" charset="0"/>
              </a:rPr>
              <a:t>районов республики</a:t>
            </a:r>
          </a:p>
          <a:p>
            <a:pPr algn="ctr">
              <a:lnSpc>
                <a:spcPts val="3360"/>
              </a:lnSpc>
            </a:pPr>
            <a:r>
              <a:rPr lang="ru-RU" sz="2200" dirty="0" err="1">
                <a:solidFill>
                  <a:srgbClr val="2F5597"/>
                </a:solidFill>
                <a:latin typeface="Arial" panose="020B0604020202020204" pitchFamily="34" charset="0"/>
                <a:cs typeface="Arial" panose="020B0604020202020204" pitchFamily="34" charset="0"/>
              </a:rPr>
              <a:t>Республиканың</a:t>
            </a:r>
            <a:r>
              <a:rPr lang="ru-RU" sz="2200" dirty="0">
                <a:solidFill>
                  <a:srgbClr val="2F5597"/>
                </a:solidFill>
                <a:latin typeface="Arial" panose="020B0604020202020204" pitchFamily="34" charset="0"/>
                <a:cs typeface="Arial" panose="020B0604020202020204" pitchFamily="34" charset="0"/>
              </a:rPr>
              <a:t> </a:t>
            </a:r>
            <a:r>
              <a:rPr lang="ru-RU" sz="2200" dirty="0" err="1">
                <a:solidFill>
                  <a:srgbClr val="2F5597"/>
                </a:solidFill>
                <a:latin typeface="Arial" panose="020B0604020202020204" pitchFamily="34" charset="0"/>
                <a:cs typeface="Arial" panose="020B0604020202020204" pitchFamily="34" charset="0"/>
              </a:rPr>
              <a:t>муниципаль</a:t>
            </a:r>
            <a:r>
              <a:rPr lang="ru-RU" sz="2200" dirty="0">
                <a:solidFill>
                  <a:srgbClr val="2F5597"/>
                </a:solidFill>
                <a:latin typeface="Arial" panose="020B0604020202020204" pitchFamily="34" charset="0"/>
                <a:cs typeface="Arial" panose="020B0604020202020204" pitchFamily="34" charset="0"/>
              </a:rPr>
              <a:t> </a:t>
            </a:r>
            <a:r>
              <a:rPr lang="ru-RU" sz="2200" dirty="0" err="1">
                <a:solidFill>
                  <a:srgbClr val="2F5597"/>
                </a:solidFill>
                <a:latin typeface="Arial" panose="020B0604020202020204" pitchFamily="34" charset="0"/>
                <a:cs typeface="Arial" panose="020B0604020202020204" pitchFamily="34" charset="0"/>
              </a:rPr>
              <a:t>районнары</a:t>
            </a:r>
            <a:r>
              <a:rPr lang="ru-RU" sz="2200" dirty="0">
                <a:solidFill>
                  <a:srgbClr val="2F5597"/>
                </a:solidFill>
                <a:latin typeface="Arial" panose="020B0604020202020204" pitchFamily="34" charset="0"/>
                <a:cs typeface="Arial" panose="020B0604020202020204" pitchFamily="34" charset="0"/>
              </a:rPr>
              <a:t> </a:t>
            </a:r>
            <a:r>
              <a:rPr lang="ru-RU" sz="2200" dirty="0" err="1">
                <a:solidFill>
                  <a:srgbClr val="2F5597"/>
                </a:solidFill>
                <a:latin typeface="Arial" panose="020B0604020202020204" pitchFamily="34" charset="0"/>
                <a:cs typeface="Arial" panose="020B0604020202020204" pitchFamily="34" charset="0"/>
              </a:rPr>
              <a:t>архивларын</a:t>
            </a:r>
            <a:r>
              <a:rPr lang="ru-RU" sz="2200" dirty="0">
                <a:solidFill>
                  <a:srgbClr val="2F5597"/>
                </a:solidFill>
                <a:latin typeface="Arial" panose="020B0604020202020204" pitchFamily="34" charset="0"/>
                <a:cs typeface="Arial" panose="020B0604020202020204" pitchFamily="34" charset="0"/>
              </a:rPr>
              <a:t> </a:t>
            </a:r>
            <a:r>
              <a:rPr lang="ru-RU" sz="2200" dirty="0" err="1">
                <a:solidFill>
                  <a:srgbClr val="2F5597"/>
                </a:solidFill>
                <a:latin typeface="Arial" panose="020B0604020202020204" pitchFamily="34" charset="0"/>
                <a:cs typeface="Arial" panose="020B0604020202020204" pitchFamily="34" charset="0"/>
              </a:rPr>
              <a:t>җиһазлау</a:t>
            </a:r>
            <a:endParaRPr lang="ru-RU" sz="2200" spc="100" dirty="0">
              <a:solidFill>
                <a:srgbClr val="2F5597"/>
              </a:solidFill>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21500" y="1213181"/>
            <a:ext cx="2592288" cy="3456384"/>
          </a:xfrm>
          <a:prstGeom prst="rect">
            <a:avLst/>
          </a:prstGeom>
          <a:ln>
            <a:noFill/>
          </a:ln>
          <a:effectLst>
            <a:outerShdw blurRad="190500" algn="tl" rotWithShape="0">
              <a:srgbClr val="000000">
                <a:alpha val="70000"/>
              </a:srgbClr>
            </a:outerShdw>
          </a:effectLst>
        </p:spPr>
      </p:pic>
      <p:pic>
        <p:nvPicPr>
          <p:cNvPr id="4" name="Объект 4"/>
          <p:cNvPicPr>
            <a:picLocks noChangeAspect="1"/>
          </p:cNvPicPr>
          <p:nvPr/>
        </p:nvPicPr>
        <p:blipFill>
          <a:blip r:embed="rId4"/>
          <a:stretch>
            <a:fillRect/>
          </a:stretch>
        </p:blipFill>
        <p:spPr>
          <a:xfrm>
            <a:off x="721500" y="4898776"/>
            <a:ext cx="1826773" cy="1834332"/>
          </a:xfrm>
          <a:prstGeom prst="rect">
            <a:avLst/>
          </a:prstGeom>
          <a:ln>
            <a:noFill/>
          </a:ln>
          <a:effectLst>
            <a:outerShdw blurRad="190500" algn="tl" rotWithShape="0">
              <a:srgbClr val="000000">
                <a:alpha val="70000"/>
              </a:srgbClr>
            </a:outerShdw>
          </a:effectLst>
        </p:spPr>
      </p:pic>
      <p:pic>
        <p:nvPicPr>
          <p:cNvPr id="10" name="Picture 3"/>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r="11638"/>
          <a:stretch/>
        </p:blipFill>
        <p:spPr bwMode="auto">
          <a:xfrm rot="10800000" flipV="1">
            <a:off x="3526970" y="1193180"/>
            <a:ext cx="4582980" cy="345638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721500" y="4353282"/>
            <a:ext cx="1511952" cy="307777"/>
          </a:xfrm>
          <a:prstGeom prst="rect">
            <a:avLst/>
          </a:prstGeom>
          <a:noFill/>
        </p:spPr>
        <p:txBody>
          <a:bodyPr wrap="none">
            <a:spAutoFit/>
          </a:bodyPr>
          <a:lstStyle/>
          <a:p>
            <a:r>
              <a:rPr lang="ru-RU" sz="1400" i="1" dirty="0" err="1" smtClean="0">
                <a:solidFill>
                  <a:schemeClr val="bg1"/>
                </a:solidFill>
                <a:latin typeface="Arial" panose="020B0604020202020204" pitchFamily="34" charset="0"/>
                <a:cs typeface="Arial" panose="020B0604020202020204" pitchFamily="34" charset="0"/>
              </a:rPr>
              <a:t>Заинский</a:t>
            </a:r>
            <a:r>
              <a:rPr lang="ru-RU" sz="1400" i="1" dirty="0" smtClean="0">
                <a:solidFill>
                  <a:schemeClr val="bg1"/>
                </a:solidFill>
                <a:latin typeface="Arial" panose="020B0604020202020204" pitchFamily="34" charset="0"/>
                <a:cs typeface="Arial" panose="020B0604020202020204" pitchFamily="34" charset="0"/>
              </a:rPr>
              <a:t> район</a:t>
            </a:r>
            <a:endParaRPr lang="ru-RU" sz="1400" i="1" dirty="0">
              <a:solidFill>
                <a:schemeClr val="bg1"/>
              </a:solidFill>
              <a:latin typeface="Arial" panose="020B0604020202020204" pitchFamily="34" charset="0"/>
              <a:cs typeface="Arial" panose="020B0604020202020204" pitchFamily="34" charset="0"/>
            </a:endParaRPr>
          </a:p>
        </p:txBody>
      </p:sp>
      <p:sp>
        <p:nvSpPr>
          <p:cNvPr id="7" name="Прямоугольник 6"/>
          <p:cNvSpPr/>
          <p:nvPr/>
        </p:nvSpPr>
        <p:spPr>
          <a:xfrm>
            <a:off x="3526969" y="4335998"/>
            <a:ext cx="1623393" cy="307777"/>
          </a:xfrm>
          <a:prstGeom prst="rect">
            <a:avLst/>
          </a:prstGeom>
          <a:noFill/>
        </p:spPr>
        <p:txBody>
          <a:bodyPr wrap="none">
            <a:spAutoFit/>
          </a:bodyPr>
          <a:lstStyle/>
          <a:p>
            <a:r>
              <a:rPr lang="ru-RU" sz="1400" i="1" dirty="0" smtClean="0">
                <a:solidFill>
                  <a:schemeClr val="bg1"/>
                </a:solidFill>
                <a:latin typeface="Arial" panose="020B0604020202020204" pitchFamily="34" charset="0"/>
                <a:cs typeface="Arial" panose="020B0604020202020204" pitchFamily="34" charset="0"/>
              </a:rPr>
              <a:t>Агрызский район</a:t>
            </a:r>
            <a:endParaRPr lang="ru-RU" sz="1400" i="1" dirty="0">
              <a:solidFill>
                <a:schemeClr val="bg1"/>
              </a:solidFill>
              <a:latin typeface="Arial" panose="020B0604020202020204" pitchFamily="34" charset="0"/>
              <a:cs typeface="Arial" panose="020B0604020202020204" pitchFamily="34" charset="0"/>
            </a:endParaRPr>
          </a:p>
        </p:txBody>
      </p:sp>
      <p:pic>
        <p:nvPicPr>
          <p:cNvPr id="8" name="Объект 3"/>
          <p:cNvPicPr>
            <a:picLocks noChangeAspect="1"/>
          </p:cNvPicPr>
          <p:nvPr/>
        </p:nvPicPr>
        <p:blipFill rotWithShape="1">
          <a:blip r:embed="rId7" cstate="print">
            <a:extLst>
              <a:ext uri="{28A0092B-C50C-407E-A947-70E740481C1C}">
                <a14:useLocalDpi xmlns:a14="http://schemas.microsoft.com/office/drawing/2010/main" val="0"/>
              </a:ext>
            </a:extLst>
          </a:blip>
          <a:srcRect t="2038"/>
          <a:stretch/>
        </p:blipFill>
        <p:spPr>
          <a:xfrm>
            <a:off x="8219004" y="1204546"/>
            <a:ext cx="3060985" cy="3439229"/>
          </a:xfrm>
          <a:prstGeom prst="rect">
            <a:avLst/>
          </a:prstGeom>
          <a:ln>
            <a:noFill/>
          </a:ln>
          <a:effectLst>
            <a:outerShdw blurRad="190500" algn="tl" rotWithShape="0">
              <a:srgbClr val="000000">
                <a:alpha val="70000"/>
              </a:srgbClr>
            </a:outerShdw>
          </a:effectLst>
        </p:spPr>
      </p:pic>
      <p:sp>
        <p:nvSpPr>
          <p:cNvPr id="9" name="Прямоугольник 8"/>
          <p:cNvSpPr/>
          <p:nvPr/>
        </p:nvSpPr>
        <p:spPr>
          <a:xfrm>
            <a:off x="8219004" y="4258755"/>
            <a:ext cx="1827423" cy="307777"/>
          </a:xfrm>
          <a:prstGeom prst="rect">
            <a:avLst/>
          </a:prstGeom>
          <a:noFill/>
        </p:spPr>
        <p:txBody>
          <a:bodyPr wrap="none">
            <a:spAutoFit/>
          </a:bodyPr>
          <a:lstStyle/>
          <a:p>
            <a:r>
              <a:rPr lang="ru-RU" sz="1400" i="1" dirty="0" err="1" smtClean="0">
                <a:solidFill>
                  <a:schemeClr val="bg1"/>
                </a:solidFill>
                <a:latin typeface="Arial" panose="020B0604020202020204" pitchFamily="34" charset="0"/>
                <a:cs typeface="Arial" panose="020B0604020202020204" pitchFamily="34" charset="0"/>
              </a:rPr>
              <a:t>Тюлячинский</a:t>
            </a:r>
            <a:r>
              <a:rPr lang="ru-RU" sz="1400" i="1" dirty="0" smtClean="0">
                <a:solidFill>
                  <a:schemeClr val="bg1"/>
                </a:solidFill>
                <a:latin typeface="Arial" panose="020B0604020202020204" pitchFamily="34" charset="0"/>
                <a:cs typeface="Arial" panose="020B0604020202020204" pitchFamily="34" charset="0"/>
              </a:rPr>
              <a:t> район</a:t>
            </a:r>
            <a:endParaRPr lang="ru-RU" sz="1400" i="1" dirty="0">
              <a:solidFill>
                <a:schemeClr val="bg1"/>
              </a:solidFill>
              <a:latin typeface="Arial" panose="020B0604020202020204" pitchFamily="34" charset="0"/>
              <a:cs typeface="Arial" panose="020B0604020202020204" pitchFamily="34" charset="0"/>
            </a:endParaRPr>
          </a:p>
        </p:txBody>
      </p:sp>
      <p:pic>
        <p:nvPicPr>
          <p:cNvPr id="11"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37177" b="18829"/>
          <a:stretch/>
        </p:blipFill>
        <p:spPr bwMode="auto">
          <a:xfrm>
            <a:off x="3526970" y="4759279"/>
            <a:ext cx="2291490" cy="197382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l="17236" r="6148"/>
          <a:stretch/>
        </p:blipFill>
        <p:spPr bwMode="auto">
          <a:xfrm>
            <a:off x="5961185" y="4759279"/>
            <a:ext cx="2268415" cy="197382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rot="21368458">
            <a:off x="8188998" y="4943656"/>
            <a:ext cx="3218320" cy="1446550"/>
          </a:xfrm>
          <a:prstGeom prst="rect">
            <a:avLst/>
          </a:prstGeom>
          <a:noFill/>
        </p:spPr>
        <p:txBody>
          <a:bodyPr wrap="square" rtlCol="0">
            <a:spAutoFit/>
          </a:bodyPr>
          <a:lstStyle/>
          <a:p>
            <a:pPr algn="ctr"/>
            <a:r>
              <a:rPr lang="ru-RU" sz="2000" dirty="0" smtClean="0">
                <a:latin typeface="Arial" panose="020B0604020202020204" pitchFamily="34" charset="0"/>
                <a:cs typeface="Arial" panose="020B0604020202020204" pitchFamily="34" charset="0"/>
              </a:rPr>
              <a:t>В 2019 году для нужд муниципальных архивов приобретено стеллажей на сумму </a:t>
            </a:r>
            <a:r>
              <a:rPr lang="ru-RU" sz="2800" dirty="0" smtClean="0">
                <a:solidFill>
                  <a:schemeClr val="accent6">
                    <a:lumMod val="50000"/>
                  </a:schemeClr>
                </a:solidFill>
                <a:latin typeface="Arial" panose="020B0604020202020204" pitchFamily="34" charset="0"/>
                <a:cs typeface="Arial" panose="020B0604020202020204" pitchFamily="34" charset="0"/>
              </a:rPr>
              <a:t>23,6</a:t>
            </a:r>
            <a:r>
              <a:rPr lang="ru-RU" sz="2000" dirty="0" smtClean="0">
                <a:latin typeface="Arial" panose="020B0604020202020204" pitchFamily="34" charset="0"/>
                <a:cs typeface="Arial" panose="020B0604020202020204" pitchFamily="34" charset="0"/>
              </a:rPr>
              <a:t> млн. руб.</a:t>
            </a:r>
            <a:endParaRPr lang="ru-R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39886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2908" y="93911"/>
            <a:ext cx="11266998" cy="954107"/>
          </a:xfrm>
          <a:prstGeom prst="rect">
            <a:avLst/>
          </a:prstGeom>
          <a:noFill/>
        </p:spPr>
        <p:txBody>
          <a:bodyPr wrap="square" rtlCol="0">
            <a:spAutoFit/>
          </a:bodyPr>
          <a:lstStyle/>
          <a:p>
            <a:pPr algn="ctr"/>
            <a:r>
              <a:rPr lang="ru-RU" sz="2800" spc="100" dirty="0" smtClean="0">
                <a:solidFill>
                  <a:schemeClr val="accent5">
                    <a:lumMod val="75000"/>
                  </a:schemeClr>
                </a:solidFill>
                <a:latin typeface="Arial Narrow" pitchFamily="34" charset="0"/>
              </a:rPr>
              <a:t>Изменения условия оплаты труда работников государственных архивов Республики Татарстан </a:t>
            </a:r>
            <a:endParaRPr lang="ru-RU" sz="2800" spc="100" dirty="0">
              <a:solidFill>
                <a:schemeClr val="accent5">
                  <a:lumMod val="75000"/>
                </a:schemeClr>
              </a:solidFill>
              <a:latin typeface="Arial Narrow" pitchFamily="34" charset="0"/>
            </a:endParaRPr>
          </a:p>
        </p:txBody>
      </p:sp>
      <p:pic>
        <p:nvPicPr>
          <p:cNvPr id="15362" name="Picture 2" descr="C:\Users\User\Downloads\IMG-20200107-WA0046.jpg"/>
          <p:cNvPicPr>
            <a:picLocks noChangeAspect="1" noChangeArrowheads="1"/>
          </p:cNvPicPr>
          <p:nvPr/>
        </p:nvPicPr>
        <p:blipFill rotWithShape="1">
          <a:blip r:embed="rId2">
            <a:extLst>
              <a:ext uri="{28A0092B-C50C-407E-A947-70E740481C1C}">
                <a14:useLocalDpi xmlns:a14="http://schemas.microsoft.com/office/drawing/2010/main" val="0"/>
              </a:ext>
            </a:extLst>
          </a:blip>
          <a:srcRect l="20734" t="3102" r="18903" b="54419"/>
          <a:stretch/>
        </p:blipFill>
        <p:spPr bwMode="auto">
          <a:xfrm>
            <a:off x="3984030" y="1302996"/>
            <a:ext cx="4624753" cy="530002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0211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Диаграмма 5"/>
          <p:cNvGraphicFramePr/>
          <p:nvPr>
            <p:extLst>
              <p:ext uri="{D42A27DB-BD31-4B8C-83A1-F6EECF244321}">
                <p14:modId xmlns:p14="http://schemas.microsoft.com/office/powerpoint/2010/main" val="3184125324"/>
              </p:ext>
            </p:extLst>
          </p:nvPr>
        </p:nvGraphicFramePr>
        <p:xfrm>
          <a:off x="2032000" y="719666"/>
          <a:ext cx="8533476" cy="5764261"/>
        </p:xfrm>
        <a:graphic>
          <a:graphicData uri="http://schemas.openxmlformats.org/drawingml/2006/chart">
            <c:chart xmlns:c="http://schemas.openxmlformats.org/drawingml/2006/chart" xmlns:r="http://schemas.openxmlformats.org/officeDocument/2006/relationships" r:id="rId2"/>
          </a:graphicData>
        </a:graphic>
      </p:graphicFrame>
      <p:sp>
        <p:nvSpPr>
          <p:cNvPr id="2" name="Прямоугольник 1"/>
          <p:cNvSpPr/>
          <p:nvPr/>
        </p:nvSpPr>
        <p:spPr>
          <a:xfrm>
            <a:off x="677978" y="80413"/>
            <a:ext cx="10971830" cy="523220"/>
          </a:xfrm>
          <a:prstGeom prst="rect">
            <a:avLst/>
          </a:prstGeom>
        </p:spPr>
        <p:txBody>
          <a:bodyPr wrap="square">
            <a:spAutoFit/>
          </a:bodyPr>
          <a:lstStyle/>
          <a:p>
            <a:pPr algn="ctr">
              <a:defRPr sz="1862" b="0" i="0" u="none" strike="noStrike" kern="1200" spc="0" baseline="0">
                <a:solidFill>
                  <a:prstClr val="black">
                    <a:lumMod val="65000"/>
                    <a:lumOff val="35000"/>
                  </a:prstClr>
                </a:solidFill>
                <a:latin typeface="+mn-lt"/>
                <a:ea typeface="+mn-ea"/>
                <a:cs typeface="+mn-cs"/>
              </a:defRPr>
            </a:pPr>
            <a:r>
              <a:rPr lang="ru-RU" sz="2800" spc="100" dirty="0">
                <a:solidFill>
                  <a:schemeClr val="accent5">
                    <a:lumMod val="75000"/>
                  </a:schemeClr>
                </a:solidFill>
                <a:latin typeface="Arial Narrow" panose="020B0606020202030204" pitchFamily="34" charset="0"/>
              </a:rPr>
              <a:t>Прием документов по личному составу</a:t>
            </a:r>
          </a:p>
        </p:txBody>
      </p:sp>
    </p:spTree>
    <p:extLst>
      <p:ext uri="{BB962C8B-B14F-4D97-AF65-F5344CB8AC3E}">
        <p14:creationId xmlns:p14="http://schemas.microsoft.com/office/powerpoint/2010/main" val="4821699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93566" y="722227"/>
            <a:ext cx="10776439" cy="5988441"/>
          </a:xfrm>
          <a:prstGeom prst="rect">
            <a:avLst/>
          </a:prstGeom>
          <a:noFill/>
        </p:spPr>
        <p:txBody>
          <a:bodyPr wrap="square" numCol="3">
            <a:spAutoFit/>
          </a:bodyPr>
          <a:lstStyle/>
          <a:p>
            <a:r>
              <a:rPr lang="ru-RU" sz="900" dirty="0">
                <a:solidFill>
                  <a:schemeClr val="bg2">
                    <a:lumMod val="25000"/>
                    <a:alpha val="39000"/>
                  </a:schemeClr>
                </a:solidFill>
                <a:latin typeface="Arial" panose="020B0604020202020204" pitchFamily="34" charset="0"/>
                <a:cs typeface="Arial" panose="020B0604020202020204" pitchFamily="34" charset="0"/>
              </a:rPr>
              <a:t>Агрызский район</a:t>
            </a:r>
          </a:p>
          <a:p>
            <a:r>
              <a:rPr lang="ru-RU" sz="900" dirty="0">
                <a:solidFill>
                  <a:schemeClr val="bg2">
                    <a:lumMod val="25000"/>
                    <a:alpha val="39000"/>
                  </a:schemeClr>
                </a:solidFill>
                <a:latin typeface="Arial" panose="020B0604020202020204" pitchFamily="34" charset="0"/>
                <a:cs typeface="Arial" panose="020B0604020202020204" pitchFamily="34" charset="0"/>
              </a:rPr>
              <a:t>    Агрызский пищекомбинат;</a:t>
            </a:r>
          </a:p>
          <a:p>
            <a:r>
              <a:rPr lang="ru-RU" sz="900" dirty="0">
                <a:solidFill>
                  <a:schemeClr val="bg2">
                    <a:lumMod val="25000"/>
                    <a:alpha val="39000"/>
                  </a:schemeClr>
                </a:solidFill>
                <a:latin typeface="Arial" panose="020B0604020202020204" pitchFamily="34" charset="0"/>
                <a:cs typeface="Arial" panose="020B0604020202020204" pitchFamily="34" charset="0"/>
              </a:rPr>
              <a:t>    Совхоз «Пчеловод».</a:t>
            </a:r>
          </a:p>
          <a:p>
            <a:r>
              <a:rPr lang="ru-RU" sz="900" dirty="0">
                <a:solidFill>
                  <a:schemeClr val="bg2">
                    <a:lumMod val="25000"/>
                    <a:alpha val="39000"/>
                  </a:schemeClr>
                </a:solidFill>
                <a:latin typeface="Arial" panose="020B0604020202020204" pitchFamily="34" charset="0"/>
                <a:cs typeface="Arial" panose="020B0604020202020204" pitchFamily="34" charset="0"/>
              </a:rPr>
              <a:t>Азнакаевский район</a:t>
            </a:r>
          </a:p>
          <a:p>
            <a:r>
              <a:rPr lang="ru-RU" sz="900" dirty="0">
                <a:solidFill>
                  <a:schemeClr val="bg2">
                    <a:lumMod val="25000"/>
                    <a:alpha val="39000"/>
                  </a:schemeClr>
                </a:solidFill>
                <a:latin typeface="Arial" panose="020B0604020202020204" pitchFamily="34" charset="0"/>
                <a:cs typeface="Arial" panose="020B0604020202020204" pitchFamily="34" charset="0"/>
              </a:rPr>
              <a:t>    Колхоз имени Мичурина;</a:t>
            </a:r>
          </a:p>
          <a:p>
            <a:r>
              <a:rPr lang="ru-RU" sz="900" dirty="0">
                <a:solidFill>
                  <a:schemeClr val="bg2">
                    <a:lumMod val="25000"/>
                    <a:alpha val="39000"/>
                  </a:schemeClr>
                </a:solidFill>
                <a:latin typeface="Arial" panose="020B0604020202020204" pitchFamily="34" charset="0"/>
                <a:cs typeface="Arial" panose="020B0604020202020204" pitchFamily="34" charset="0"/>
              </a:rPr>
              <a:t>    Сельскохозяйственный  потребительский кооператив «Племобъединение» за 1991-2010 гг.</a:t>
            </a:r>
          </a:p>
          <a:p>
            <a:r>
              <a:rPr lang="ru-RU" sz="900" dirty="0">
                <a:solidFill>
                  <a:schemeClr val="bg2">
                    <a:lumMod val="25000"/>
                    <a:alpha val="39000"/>
                  </a:schemeClr>
                </a:solidFill>
                <a:latin typeface="Arial" panose="020B0604020202020204" pitchFamily="34" charset="0"/>
                <a:cs typeface="Arial" panose="020B0604020202020204" pitchFamily="34" charset="0"/>
              </a:rPr>
              <a:t>Аксубаевский район</a:t>
            </a:r>
          </a:p>
          <a:p>
            <a:r>
              <a:rPr lang="ru-RU" sz="900" dirty="0">
                <a:solidFill>
                  <a:schemeClr val="bg2">
                    <a:lumMod val="25000"/>
                    <a:alpha val="39000"/>
                  </a:schemeClr>
                </a:solidFill>
                <a:latin typeface="Arial" panose="020B0604020202020204" pitchFamily="34" charset="0"/>
                <a:cs typeface="Arial" panose="020B0604020202020204" pitchFamily="34" charset="0"/>
              </a:rPr>
              <a:t>    Аксубаевский ХДСУ;</a:t>
            </a:r>
          </a:p>
          <a:p>
            <a:r>
              <a:rPr lang="ru-RU" sz="900" dirty="0">
                <a:solidFill>
                  <a:schemeClr val="bg2">
                    <a:lumMod val="25000"/>
                    <a:alpha val="39000"/>
                  </a:schemeClr>
                </a:solidFill>
                <a:latin typeface="Arial" panose="020B0604020202020204" pitchFamily="34" charset="0"/>
                <a:cs typeface="Arial" panose="020B0604020202020204" pitchFamily="34" charset="0"/>
              </a:rPr>
              <a:t>    Аксубаевское межхозяйственное объединение по племенной работе (МХО) за 1991-2010 гг.;</a:t>
            </a:r>
          </a:p>
          <a:p>
            <a:r>
              <a:rPr lang="ru-RU" sz="900" dirty="0">
                <a:solidFill>
                  <a:schemeClr val="bg2">
                    <a:lumMod val="25000"/>
                    <a:alpha val="39000"/>
                  </a:schemeClr>
                </a:solidFill>
                <a:latin typeface="Arial" panose="020B0604020202020204" pitchFamily="34" charset="0"/>
                <a:cs typeface="Arial" panose="020B0604020202020204" pitchFamily="34" charset="0"/>
              </a:rPr>
              <a:t>    Аксубаевское управление по строительству и ремонту жилища (УРСЖ) за 1991-2010 гг.;</a:t>
            </a:r>
          </a:p>
          <a:p>
            <a:r>
              <a:rPr lang="ru-RU" sz="900" dirty="0">
                <a:solidFill>
                  <a:schemeClr val="bg2">
                    <a:lumMod val="25000"/>
                    <a:alpha val="39000"/>
                  </a:schemeClr>
                </a:solidFill>
                <a:latin typeface="Arial" panose="020B0604020202020204" pitchFamily="34" charset="0"/>
                <a:cs typeface="Arial" panose="020B0604020202020204" pitchFamily="34" charset="0"/>
              </a:rPr>
              <a:t>    ООО «Агрофирма Аксубаевская МТС» за 2003-2011 гг.;</a:t>
            </a:r>
          </a:p>
          <a:p>
            <a:r>
              <a:rPr lang="ru-RU" sz="900" dirty="0">
                <a:solidFill>
                  <a:schemeClr val="bg2">
                    <a:lumMod val="25000"/>
                    <a:alpha val="39000"/>
                  </a:schemeClr>
                </a:solidFill>
                <a:latin typeface="Arial" panose="020B0604020202020204" pitchFamily="34" charset="0"/>
                <a:cs typeface="Arial" panose="020B0604020202020204" pitchFamily="34" charset="0"/>
              </a:rPr>
              <a:t>    ООО «</a:t>
            </a:r>
            <a:r>
              <a:rPr lang="ru-RU" sz="900" dirty="0" err="1">
                <a:solidFill>
                  <a:schemeClr val="bg2">
                    <a:lumMod val="25000"/>
                    <a:alpha val="39000"/>
                  </a:schemeClr>
                </a:solidFill>
                <a:latin typeface="Arial" panose="020B0604020202020204" pitchFamily="34" charset="0"/>
                <a:cs typeface="Arial" panose="020B0604020202020204" pitchFamily="34" charset="0"/>
              </a:rPr>
              <a:t>Алтун</a:t>
            </a:r>
            <a:r>
              <a:rPr lang="ru-RU" sz="900" dirty="0">
                <a:solidFill>
                  <a:schemeClr val="bg2">
                    <a:lumMod val="25000"/>
                    <a:alpha val="39000"/>
                  </a:schemeClr>
                </a:solidFill>
                <a:latin typeface="Arial" panose="020B0604020202020204" pitchFamily="34" charset="0"/>
                <a:cs typeface="Arial" panose="020B0604020202020204" pitchFamily="34" charset="0"/>
              </a:rPr>
              <a:t>» Аксубаевского района РТ за 2006-2009 гг.;</a:t>
            </a:r>
          </a:p>
          <a:p>
            <a:r>
              <a:rPr lang="ru-RU" sz="900" dirty="0">
                <a:solidFill>
                  <a:schemeClr val="bg2">
                    <a:lumMod val="25000"/>
                    <a:alpha val="39000"/>
                  </a:schemeClr>
                </a:solidFill>
                <a:latin typeface="Arial" panose="020B0604020202020204" pitchFamily="34" charset="0"/>
                <a:cs typeface="Arial" panose="020B0604020202020204" pitchFamily="34" charset="0"/>
              </a:rPr>
              <a:t>    ООО «Восход» Аксубаевского района РТ за 2006-2011 гг.;</a:t>
            </a:r>
          </a:p>
          <a:p>
            <a:r>
              <a:rPr lang="ru-RU" sz="900" dirty="0">
                <a:solidFill>
                  <a:schemeClr val="bg2">
                    <a:lumMod val="25000"/>
                    <a:alpha val="39000"/>
                  </a:schemeClr>
                </a:solidFill>
                <a:latin typeface="Arial" panose="020B0604020202020204" pitchFamily="34" charset="0"/>
                <a:cs typeface="Arial" panose="020B0604020202020204" pitchFamily="34" charset="0"/>
              </a:rPr>
              <a:t>    ООО «</a:t>
            </a:r>
            <a:r>
              <a:rPr lang="ru-RU" sz="900" dirty="0" err="1">
                <a:solidFill>
                  <a:schemeClr val="bg2">
                    <a:lumMod val="25000"/>
                    <a:alpha val="39000"/>
                  </a:schemeClr>
                </a:solidFill>
                <a:latin typeface="Arial" panose="020B0604020202020204" pitchFamily="34" charset="0"/>
                <a:cs typeface="Arial" panose="020B0604020202020204" pitchFamily="34" charset="0"/>
              </a:rPr>
              <a:t>Дорстрой</a:t>
            </a:r>
            <a:r>
              <a:rPr lang="ru-RU" sz="900" dirty="0">
                <a:solidFill>
                  <a:schemeClr val="bg2">
                    <a:lumMod val="25000"/>
                    <a:alpha val="39000"/>
                  </a:schemeClr>
                </a:solidFill>
                <a:latin typeface="Arial" panose="020B0604020202020204" pitchFamily="34" charset="0"/>
                <a:cs typeface="Arial" panose="020B0604020202020204" pitchFamily="34" charset="0"/>
              </a:rPr>
              <a:t>».</a:t>
            </a:r>
          </a:p>
          <a:p>
            <a:r>
              <a:rPr lang="ru-RU" sz="900" dirty="0" err="1">
                <a:solidFill>
                  <a:schemeClr val="bg2">
                    <a:lumMod val="25000"/>
                    <a:alpha val="39000"/>
                  </a:schemeClr>
                </a:solidFill>
                <a:latin typeface="Arial" panose="020B0604020202020204" pitchFamily="34" charset="0"/>
                <a:cs typeface="Arial" panose="020B0604020202020204" pitchFamily="34" charset="0"/>
              </a:rPr>
              <a:t>Актанышский</a:t>
            </a:r>
            <a:r>
              <a:rPr lang="ru-RU" sz="900" dirty="0">
                <a:solidFill>
                  <a:schemeClr val="bg2">
                    <a:lumMod val="25000"/>
                    <a:alpha val="39000"/>
                  </a:schemeClr>
                </a:solidFill>
                <a:latin typeface="Arial" panose="020B0604020202020204" pitchFamily="34" charset="0"/>
                <a:cs typeface="Arial" panose="020B0604020202020204" pitchFamily="34" charset="0"/>
              </a:rPr>
              <a:t> район</a:t>
            </a:r>
          </a:p>
          <a:p>
            <a:r>
              <a:rPr lang="ru-RU" sz="900" dirty="0">
                <a:solidFill>
                  <a:schemeClr val="bg2">
                    <a:lumMod val="25000"/>
                    <a:alpha val="39000"/>
                  </a:schemeClr>
                </a:solidFill>
                <a:latin typeface="Arial" panose="020B0604020202020204" pitchFamily="34" charset="0"/>
                <a:cs typeface="Arial" panose="020B0604020202020204" pitchFamily="34" charset="0"/>
              </a:rPr>
              <a:t>    </a:t>
            </a:r>
            <a:r>
              <a:rPr lang="ru-RU" sz="900" dirty="0" err="1">
                <a:solidFill>
                  <a:schemeClr val="bg2">
                    <a:lumMod val="25000"/>
                    <a:alpha val="39000"/>
                  </a:schemeClr>
                </a:solidFill>
                <a:latin typeface="Arial" panose="020B0604020202020204" pitchFamily="34" charset="0"/>
                <a:cs typeface="Arial" panose="020B0604020202020204" pitchFamily="34" charset="0"/>
              </a:rPr>
              <a:t>Актанышский</a:t>
            </a:r>
            <a:r>
              <a:rPr lang="ru-RU" sz="900" dirty="0">
                <a:solidFill>
                  <a:schemeClr val="bg2">
                    <a:lumMod val="25000"/>
                    <a:alpha val="39000"/>
                  </a:schemeClr>
                </a:solidFill>
                <a:latin typeface="Arial" panose="020B0604020202020204" pitchFamily="34" charset="0"/>
                <a:cs typeface="Arial" panose="020B0604020202020204" pitchFamily="34" charset="0"/>
              </a:rPr>
              <a:t> комбикормовый завод;</a:t>
            </a:r>
          </a:p>
          <a:p>
            <a:r>
              <a:rPr lang="ru-RU" sz="900" dirty="0">
                <a:solidFill>
                  <a:schemeClr val="bg2">
                    <a:lumMod val="25000"/>
                    <a:alpha val="39000"/>
                  </a:schemeClr>
                </a:solidFill>
                <a:latin typeface="Arial" panose="020B0604020202020204" pitchFamily="34" charset="0"/>
                <a:cs typeface="Arial" panose="020B0604020202020204" pitchFamily="34" charset="0"/>
              </a:rPr>
              <a:t>    </a:t>
            </a:r>
            <a:r>
              <a:rPr lang="ru-RU" sz="900" dirty="0" err="1">
                <a:solidFill>
                  <a:schemeClr val="bg2">
                    <a:lumMod val="25000"/>
                    <a:alpha val="39000"/>
                  </a:schemeClr>
                </a:solidFill>
                <a:latin typeface="Arial" panose="020B0604020202020204" pitchFamily="34" charset="0"/>
                <a:cs typeface="Arial" panose="020B0604020202020204" pitchFamily="34" charset="0"/>
              </a:rPr>
              <a:t>Актанышское</a:t>
            </a:r>
            <a:r>
              <a:rPr lang="ru-RU" sz="900" dirty="0">
                <a:solidFill>
                  <a:schemeClr val="bg2">
                    <a:lumMod val="25000"/>
                    <a:alpha val="39000"/>
                  </a:schemeClr>
                </a:solidFill>
                <a:latin typeface="Arial" panose="020B0604020202020204" pitchFamily="34" charset="0"/>
                <a:cs typeface="Arial" panose="020B0604020202020204" pitchFamily="34" charset="0"/>
              </a:rPr>
              <a:t> управление по строительству и ремонту жилища (УРСЖ);</a:t>
            </a:r>
          </a:p>
          <a:p>
            <a:r>
              <a:rPr lang="ru-RU" sz="900" dirty="0">
                <a:solidFill>
                  <a:schemeClr val="bg2">
                    <a:lumMod val="25000"/>
                    <a:alpha val="39000"/>
                  </a:schemeClr>
                </a:solidFill>
                <a:latin typeface="Arial" panose="020B0604020202020204" pitchFamily="34" charset="0"/>
                <a:cs typeface="Arial" panose="020B0604020202020204" pitchFamily="34" charset="0"/>
              </a:rPr>
              <a:t>    Заготконтора Актанышского района.</a:t>
            </a:r>
          </a:p>
          <a:p>
            <a:r>
              <a:rPr lang="ru-RU" sz="900" dirty="0" err="1">
                <a:solidFill>
                  <a:schemeClr val="bg2">
                    <a:lumMod val="25000"/>
                    <a:alpha val="39000"/>
                  </a:schemeClr>
                </a:solidFill>
                <a:latin typeface="Arial" panose="020B0604020202020204" pitchFamily="34" charset="0"/>
                <a:cs typeface="Arial" panose="020B0604020202020204" pitchFamily="34" charset="0"/>
              </a:rPr>
              <a:t>Альметьевский</a:t>
            </a:r>
            <a:r>
              <a:rPr lang="ru-RU" sz="900" dirty="0">
                <a:solidFill>
                  <a:schemeClr val="bg2">
                    <a:lumMod val="25000"/>
                    <a:alpha val="39000"/>
                  </a:schemeClr>
                </a:solidFill>
                <a:latin typeface="Arial" panose="020B0604020202020204" pitchFamily="34" charset="0"/>
                <a:cs typeface="Arial" panose="020B0604020202020204" pitchFamily="34" charset="0"/>
              </a:rPr>
              <a:t> район</a:t>
            </a:r>
          </a:p>
          <a:p>
            <a:r>
              <a:rPr lang="ru-RU" sz="900" dirty="0">
                <a:solidFill>
                  <a:schemeClr val="bg2">
                    <a:lumMod val="25000"/>
                    <a:alpha val="39000"/>
                  </a:schemeClr>
                </a:solidFill>
                <a:latin typeface="Arial" panose="020B0604020202020204" pitchFamily="34" charset="0"/>
                <a:cs typeface="Arial" panose="020B0604020202020204" pitchFamily="34" charset="0"/>
              </a:rPr>
              <a:t>    АТПХ «</a:t>
            </a:r>
            <a:r>
              <a:rPr lang="ru-RU" sz="900" dirty="0" err="1">
                <a:solidFill>
                  <a:schemeClr val="bg2">
                    <a:lumMod val="25000"/>
                    <a:alpha val="39000"/>
                  </a:schemeClr>
                </a:solidFill>
                <a:latin typeface="Arial" panose="020B0604020202020204" pitchFamily="34" charset="0"/>
                <a:cs typeface="Arial" panose="020B0604020202020204" pitchFamily="34" charset="0"/>
              </a:rPr>
              <a:t>Горзеленхоз</a:t>
            </a:r>
            <a:r>
              <a:rPr lang="ru-RU" sz="900" dirty="0">
                <a:solidFill>
                  <a:schemeClr val="bg2">
                    <a:lumMod val="25000"/>
                    <a:alpha val="39000"/>
                  </a:schemeClr>
                </a:solidFill>
                <a:latin typeface="Arial" panose="020B0604020202020204" pitchFamily="34" charset="0"/>
                <a:cs typeface="Arial" panose="020B0604020202020204" pitchFamily="34" charset="0"/>
              </a:rPr>
              <a:t>».</a:t>
            </a:r>
          </a:p>
          <a:p>
            <a:r>
              <a:rPr lang="ru-RU" sz="900" dirty="0" err="1">
                <a:solidFill>
                  <a:schemeClr val="bg2">
                    <a:lumMod val="25000"/>
                    <a:alpha val="39000"/>
                  </a:schemeClr>
                </a:solidFill>
                <a:latin typeface="Arial" panose="020B0604020202020204" pitchFamily="34" charset="0"/>
                <a:cs typeface="Arial" panose="020B0604020202020204" pitchFamily="34" charset="0"/>
              </a:rPr>
              <a:t>Апастовский</a:t>
            </a:r>
            <a:r>
              <a:rPr lang="ru-RU" sz="900" dirty="0">
                <a:solidFill>
                  <a:schemeClr val="bg2">
                    <a:lumMod val="25000"/>
                    <a:alpha val="39000"/>
                  </a:schemeClr>
                </a:solidFill>
                <a:latin typeface="Arial" panose="020B0604020202020204" pitchFamily="34" charset="0"/>
                <a:cs typeface="Arial" panose="020B0604020202020204" pitchFamily="34" charset="0"/>
              </a:rPr>
              <a:t> район</a:t>
            </a:r>
          </a:p>
          <a:p>
            <a:r>
              <a:rPr lang="ru-RU" sz="900" dirty="0">
                <a:solidFill>
                  <a:schemeClr val="bg2">
                    <a:lumMod val="25000"/>
                    <a:alpha val="39000"/>
                  </a:schemeClr>
                </a:solidFill>
                <a:latin typeface="Arial" panose="020B0604020202020204" pitchFamily="34" charset="0"/>
                <a:cs typeface="Arial" panose="020B0604020202020204" pitchFamily="34" charset="0"/>
              </a:rPr>
              <a:t>    </a:t>
            </a:r>
            <a:r>
              <a:rPr lang="ru-RU" sz="900" dirty="0" err="1">
                <a:solidFill>
                  <a:schemeClr val="bg2">
                    <a:lumMod val="25000"/>
                    <a:alpha val="39000"/>
                  </a:schemeClr>
                </a:solidFill>
                <a:latin typeface="Arial" panose="020B0604020202020204" pitchFamily="34" charset="0"/>
                <a:cs typeface="Arial" panose="020B0604020202020204" pitchFamily="34" charset="0"/>
              </a:rPr>
              <a:t>Апастовское</a:t>
            </a:r>
            <a:r>
              <a:rPr lang="ru-RU" sz="900" dirty="0">
                <a:solidFill>
                  <a:schemeClr val="bg2">
                    <a:lumMod val="25000"/>
                    <a:alpha val="39000"/>
                  </a:schemeClr>
                </a:solidFill>
                <a:latin typeface="Arial" panose="020B0604020202020204" pitchFamily="34" charset="0"/>
                <a:cs typeface="Arial" panose="020B0604020202020204" pitchFamily="34" charset="0"/>
              </a:rPr>
              <a:t> межхозяйственное производственное объединение по использованию мелиорированных земель;</a:t>
            </a:r>
          </a:p>
          <a:p>
            <a:r>
              <a:rPr lang="ru-RU" sz="900" dirty="0">
                <a:solidFill>
                  <a:schemeClr val="bg2">
                    <a:lumMod val="25000"/>
                    <a:alpha val="39000"/>
                  </a:schemeClr>
                </a:solidFill>
                <a:latin typeface="Arial" panose="020B0604020202020204" pitchFamily="34" charset="0"/>
                <a:cs typeface="Arial" panose="020B0604020202020204" pitchFamily="34" charset="0"/>
              </a:rPr>
              <a:t>    </a:t>
            </a:r>
            <a:r>
              <a:rPr lang="ru-RU" sz="900" dirty="0" err="1">
                <a:solidFill>
                  <a:schemeClr val="bg2">
                    <a:lumMod val="25000"/>
                    <a:alpha val="39000"/>
                  </a:schemeClr>
                </a:solidFill>
                <a:latin typeface="Arial" panose="020B0604020202020204" pitchFamily="34" charset="0"/>
                <a:cs typeface="Arial" panose="020B0604020202020204" pitchFamily="34" charset="0"/>
              </a:rPr>
              <a:t>Апастовогазстрой</a:t>
            </a:r>
            <a:r>
              <a:rPr lang="ru-RU" sz="900" dirty="0">
                <a:solidFill>
                  <a:schemeClr val="bg2">
                    <a:lumMod val="25000"/>
                    <a:alpha val="39000"/>
                  </a:schemeClr>
                </a:solidFill>
                <a:latin typeface="Arial" panose="020B0604020202020204" pitchFamily="34" charset="0"/>
                <a:cs typeface="Arial" panose="020B0604020202020204" pitchFamily="34" charset="0"/>
              </a:rPr>
              <a:t>;</a:t>
            </a:r>
          </a:p>
          <a:p>
            <a:r>
              <a:rPr lang="ru-RU" sz="900" dirty="0">
                <a:solidFill>
                  <a:schemeClr val="bg2">
                    <a:lumMod val="25000"/>
                    <a:alpha val="39000"/>
                  </a:schemeClr>
                </a:solidFill>
                <a:latin typeface="Arial" panose="020B0604020202020204" pitchFamily="34" charset="0"/>
                <a:cs typeface="Arial" panose="020B0604020202020204" pitchFamily="34" charset="0"/>
              </a:rPr>
              <a:t>    </a:t>
            </a:r>
            <a:r>
              <a:rPr lang="ru-RU" sz="900" dirty="0" err="1">
                <a:solidFill>
                  <a:schemeClr val="bg2">
                    <a:lumMod val="25000"/>
                    <a:alpha val="39000"/>
                  </a:schemeClr>
                </a:solidFill>
                <a:latin typeface="Arial" panose="020B0604020202020204" pitchFamily="34" charset="0"/>
                <a:cs typeface="Arial" panose="020B0604020202020204" pitchFamily="34" charset="0"/>
              </a:rPr>
              <a:t>Апастовский</a:t>
            </a:r>
            <a:r>
              <a:rPr lang="ru-RU" sz="900" dirty="0">
                <a:solidFill>
                  <a:schemeClr val="bg2">
                    <a:lumMod val="25000"/>
                    <a:alpha val="39000"/>
                  </a:schemeClr>
                </a:solidFill>
                <a:latin typeface="Arial" panose="020B0604020202020204" pitchFamily="34" charset="0"/>
                <a:cs typeface="Arial" panose="020B0604020202020204" pitchFamily="34" charset="0"/>
              </a:rPr>
              <a:t> МХО «</a:t>
            </a:r>
            <a:r>
              <a:rPr lang="ru-RU" sz="900" dirty="0" err="1">
                <a:solidFill>
                  <a:schemeClr val="bg2">
                    <a:lumMod val="25000"/>
                    <a:alpha val="39000"/>
                  </a:schemeClr>
                </a:solidFill>
                <a:latin typeface="Arial" panose="020B0604020202020204" pitchFamily="34" charset="0"/>
                <a:cs typeface="Arial" panose="020B0604020202020204" pitchFamily="34" charset="0"/>
              </a:rPr>
              <a:t>Сельхозэнерго</a:t>
            </a:r>
            <a:r>
              <a:rPr lang="ru-RU" sz="900" dirty="0">
                <a:solidFill>
                  <a:schemeClr val="bg2">
                    <a:lumMod val="25000"/>
                    <a:alpha val="39000"/>
                  </a:schemeClr>
                </a:solidFill>
                <a:latin typeface="Arial" panose="020B0604020202020204" pitchFamily="34" charset="0"/>
                <a:cs typeface="Arial" panose="020B0604020202020204" pitchFamily="34" charset="0"/>
              </a:rPr>
              <a:t>»;</a:t>
            </a:r>
          </a:p>
          <a:p>
            <a:r>
              <a:rPr lang="ru-RU" sz="900" dirty="0">
                <a:solidFill>
                  <a:schemeClr val="bg2">
                    <a:lumMod val="25000"/>
                    <a:alpha val="39000"/>
                  </a:schemeClr>
                </a:solidFill>
                <a:latin typeface="Arial" panose="020B0604020202020204" pitchFamily="34" charset="0"/>
                <a:cs typeface="Arial" panose="020B0604020202020204" pitchFamily="34" charset="0"/>
              </a:rPr>
              <a:t>    </a:t>
            </a:r>
            <a:r>
              <a:rPr lang="ru-RU" sz="900" dirty="0" err="1">
                <a:solidFill>
                  <a:schemeClr val="bg2">
                    <a:lumMod val="25000"/>
                    <a:alpha val="39000"/>
                  </a:schemeClr>
                </a:solidFill>
                <a:latin typeface="Arial" panose="020B0604020202020204" pitchFamily="34" charset="0"/>
                <a:cs typeface="Arial" panose="020B0604020202020204" pitchFamily="34" charset="0"/>
              </a:rPr>
              <a:t>Апастовский</a:t>
            </a:r>
            <a:r>
              <a:rPr lang="ru-RU" sz="900" dirty="0">
                <a:solidFill>
                  <a:schemeClr val="bg2">
                    <a:lumMod val="25000"/>
                    <a:alpha val="39000"/>
                  </a:schemeClr>
                </a:solidFill>
                <a:latin typeface="Arial" panose="020B0604020202020204" pitchFamily="34" charset="0"/>
                <a:cs typeface="Arial" panose="020B0604020202020204" pitchFamily="34" charset="0"/>
              </a:rPr>
              <a:t> </a:t>
            </a:r>
            <a:r>
              <a:rPr lang="ru-RU" sz="900" dirty="0" err="1">
                <a:solidFill>
                  <a:schemeClr val="bg2">
                    <a:lumMod val="25000"/>
                    <a:alpha val="39000"/>
                  </a:schemeClr>
                </a:solidFill>
                <a:latin typeface="Arial" panose="020B0604020202020204" pitchFamily="34" charset="0"/>
                <a:cs typeface="Arial" panose="020B0604020202020204" pitchFamily="34" charset="0"/>
              </a:rPr>
              <a:t>Райбыткомбинат</a:t>
            </a:r>
            <a:r>
              <a:rPr lang="ru-RU" sz="900" dirty="0">
                <a:solidFill>
                  <a:schemeClr val="bg2">
                    <a:lumMod val="25000"/>
                    <a:alpha val="39000"/>
                  </a:schemeClr>
                </a:solidFill>
                <a:latin typeface="Arial" panose="020B0604020202020204" pitchFamily="34" charset="0"/>
                <a:cs typeface="Arial" panose="020B0604020202020204" pitchFamily="34" charset="0"/>
              </a:rPr>
              <a:t>;</a:t>
            </a:r>
          </a:p>
          <a:p>
            <a:r>
              <a:rPr lang="ru-RU" sz="900" dirty="0">
                <a:solidFill>
                  <a:schemeClr val="bg2">
                    <a:lumMod val="25000"/>
                    <a:alpha val="39000"/>
                  </a:schemeClr>
                </a:solidFill>
                <a:latin typeface="Arial" panose="020B0604020202020204" pitchFamily="34" charset="0"/>
                <a:cs typeface="Arial" panose="020B0604020202020204" pitchFamily="34" charset="0"/>
              </a:rPr>
              <a:t>    </a:t>
            </a:r>
            <a:r>
              <a:rPr lang="ru-RU" sz="900" dirty="0" err="1">
                <a:solidFill>
                  <a:schemeClr val="bg2">
                    <a:lumMod val="25000"/>
                    <a:alpha val="39000"/>
                  </a:schemeClr>
                </a:solidFill>
                <a:latin typeface="Arial" panose="020B0604020202020204" pitchFamily="34" charset="0"/>
                <a:cs typeface="Arial" panose="020B0604020202020204" pitchFamily="34" charset="0"/>
              </a:rPr>
              <a:t>Апастовское</a:t>
            </a:r>
            <a:r>
              <a:rPr lang="ru-RU" sz="900" dirty="0">
                <a:solidFill>
                  <a:schemeClr val="bg2">
                    <a:lumMod val="25000"/>
                    <a:alpha val="39000"/>
                  </a:schemeClr>
                </a:solidFill>
                <a:latin typeface="Arial" panose="020B0604020202020204" pitchFamily="34" charset="0"/>
                <a:cs typeface="Arial" panose="020B0604020202020204" pitchFamily="34" charset="0"/>
              </a:rPr>
              <a:t> КБО;</a:t>
            </a:r>
          </a:p>
          <a:p>
            <a:r>
              <a:rPr lang="ru-RU" sz="900" dirty="0">
                <a:solidFill>
                  <a:schemeClr val="bg2">
                    <a:lumMod val="25000"/>
                    <a:alpha val="39000"/>
                  </a:schemeClr>
                </a:solidFill>
                <a:latin typeface="Arial" panose="020B0604020202020204" pitchFamily="34" charset="0"/>
                <a:cs typeface="Arial" panose="020B0604020202020204" pitchFamily="34" charset="0"/>
              </a:rPr>
              <a:t>    ЗАО СТК «</a:t>
            </a:r>
            <a:r>
              <a:rPr lang="ru-RU" sz="900" dirty="0" err="1">
                <a:solidFill>
                  <a:schemeClr val="bg2">
                    <a:lumMod val="25000"/>
                    <a:alpha val="39000"/>
                  </a:schemeClr>
                </a:solidFill>
                <a:latin typeface="Arial" panose="020B0604020202020204" pitchFamily="34" charset="0"/>
                <a:cs typeface="Arial" panose="020B0604020202020204" pitchFamily="34" charset="0"/>
              </a:rPr>
              <a:t>Инвестторгстрой</a:t>
            </a:r>
            <a:r>
              <a:rPr lang="ru-RU" sz="900" dirty="0">
                <a:solidFill>
                  <a:schemeClr val="bg2">
                    <a:lumMod val="25000"/>
                    <a:alpha val="39000"/>
                  </a:schemeClr>
                </a:solidFill>
                <a:latin typeface="Arial" panose="020B0604020202020204" pitchFamily="34" charset="0"/>
                <a:cs typeface="Arial" panose="020B0604020202020204" pitchFamily="34" charset="0"/>
              </a:rPr>
              <a:t>»;</a:t>
            </a:r>
          </a:p>
          <a:p>
            <a:r>
              <a:rPr lang="ru-RU" sz="900" dirty="0">
                <a:solidFill>
                  <a:schemeClr val="bg2">
                    <a:lumMod val="25000"/>
                    <a:alpha val="39000"/>
                  </a:schemeClr>
                </a:solidFill>
                <a:latin typeface="Arial" panose="020B0604020202020204" pitchFamily="34" charset="0"/>
                <a:cs typeface="Arial" panose="020B0604020202020204" pitchFamily="34" charset="0"/>
              </a:rPr>
              <a:t>    ОАО «</a:t>
            </a:r>
            <a:r>
              <a:rPr lang="ru-RU" sz="900" dirty="0" err="1">
                <a:solidFill>
                  <a:schemeClr val="bg2">
                    <a:lumMod val="25000"/>
                    <a:alpha val="39000"/>
                  </a:schemeClr>
                </a:solidFill>
                <a:latin typeface="Arial" panose="020B0604020202020204" pitchFamily="34" charset="0"/>
                <a:cs typeface="Arial" panose="020B0604020202020204" pitchFamily="34" charset="0"/>
              </a:rPr>
              <a:t>Агропромдорстрой</a:t>
            </a:r>
            <a:r>
              <a:rPr lang="ru-RU" sz="900" dirty="0">
                <a:solidFill>
                  <a:schemeClr val="bg2">
                    <a:lumMod val="25000"/>
                    <a:alpha val="39000"/>
                  </a:schemeClr>
                </a:solidFill>
                <a:latin typeface="Arial" panose="020B0604020202020204" pitchFamily="34" charset="0"/>
                <a:cs typeface="Arial" panose="020B0604020202020204" pitchFamily="34" charset="0"/>
              </a:rPr>
              <a:t> </a:t>
            </a:r>
            <a:r>
              <a:rPr lang="ru-RU" sz="900" dirty="0" err="1">
                <a:solidFill>
                  <a:schemeClr val="bg2">
                    <a:lumMod val="25000"/>
                    <a:alpha val="39000"/>
                  </a:schemeClr>
                </a:solidFill>
                <a:latin typeface="Arial" panose="020B0604020202020204" pitchFamily="34" charset="0"/>
                <a:cs typeface="Arial" panose="020B0604020202020204" pitchFamily="34" charset="0"/>
              </a:rPr>
              <a:t>Апастовский</a:t>
            </a:r>
            <a:r>
              <a:rPr lang="ru-RU" sz="900" dirty="0">
                <a:solidFill>
                  <a:schemeClr val="bg2">
                    <a:lumMod val="25000"/>
                    <a:alpha val="39000"/>
                  </a:schemeClr>
                </a:solidFill>
                <a:latin typeface="Arial" panose="020B0604020202020204" pitchFamily="34" charset="0"/>
                <a:cs typeface="Arial" panose="020B0604020202020204" pitchFamily="34" charset="0"/>
              </a:rPr>
              <a:t>»;</a:t>
            </a:r>
          </a:p>
          <a:p>
            <a:r>
              <a:rPr lang="ru-RU" sz="900" dirty="0">
                <a:solidFill>
                  <a:schemeClr val="bg2">
                    <a:lumMod val="25000"/>
                    <a:alpha val="39000"/>
                  </a:schemeClr>
                </a:solidFill>
                <a:latin typeface="Arial" panose="020B0604020202020204" pitchFamily="34" charset="0"/>
                <a:cs typeface="Arial" panose="020B0604020202020204" pitchFamily="34" charset="0"/>
              </a:rPr>
              <a:t>    ООО «</a:t>
            </a:r>
            <a:r>
              <a:rPr lang="ru-RU" sz="900" dirty="0" err="1">
                <a:solidFill>
                  <a:schemeClr val="bg2">
                    <a:lumMod val="25000"/>
                    <a:alpha val="39000"/>
                  </a:schemeClr>
                </a:solidFill>
                <a:latin typeface="Arial" panose="020B0604020202020204" pitchFamily="34" charset="0"/>
                <a:cs typeface="Arial" panose="020B0604020202020204" pitchFamily="34" charset="0"/>
              </a:rPr>
              <a:t>Актай</a:t>
            </a:r>
            <a:r>
              <a:rPr lang="ru-RU" sz="900" dirty="0">
                <a:solidFill>
                  <a:schemeClr val="bg2">
                    <a:lumMod val="25000"/>
                    <a:alpha val="39000"/>
                  </a:schemeClr>
                </a:solidFill>
                <a:latin typeface="Arial" panose="020B0604020202020204" pitchFamily="34" charset="0"/>
                <a:cs typeface="Arial" panose="020B0604020202020204" pitchFamily="34" charset="0"/>
              </a:rPr>
              <a:t>» за 2005-2011 гг.;</a:t>
            </a:r>
          </a:p>
          <a:p>
            <a:r>
              <a:rPr lang="ru-RU" sz="900" dirty="0">
                <a:solidFill>
                  <a:schemeClr val="bg2">
                    <a:lumMod val="25000"/>
                    <a:alpha val="39000"/>
                  </a:schemeClr>
                </a:solidFill>
                <a:latin typeface="Arial" panose="020B0604020202020204" pitchFamily="34" charset="0"/>
                <a:cs typeface="Arial" panose="020B0604020202020204" pitchFamily="34" charset="0"/>
              </a:rPr>
              <a:t>    ООО «</a:t>
            </a:r>
            <a:r>
              <a:rPr lang="ru-RU" sz="900" dirty="0" err="1">
                <a:solidFill>
                  <a:schemeClr val="bg2">
                    <a:lumMod val="25000"/>
                    <a:alpha val="39000"/>
                  </a:schemeClr>
                </a:solidFill>
                <a:latin typeface="Arial" panose="020B0604020202020204" pitchFamily="34" charset="0"/>
                <a:cs typeface="Arial" panose="020B0604020202020204" pitchFamily="34" charset="0"/>
              </a:rPr>
              <a:t>Алма</a:t>
            </a:r>
            <a:r>
              <a:rPr lang="ru-RU" sz="900" dirty="0">
                <a:solidFill>
                  <a:schemeClr val="bg2">
                    <a:lumMod val="25000"/>
                    <a:alpha val="39000"/>
                  </a:schemeClr>
                </a:solidFill>
                <a:latin typeface="Arial" panose="020B0604020202020204" pitchFamily="34" charset="0"/>
                <a:cs typeface="Arial" panose="020B0604020202020204" pitchFamily="34" charset="0"/>
              </a:rPr>
              <a:t>»;</a:t>
            </a:r>
          </a:p>
          <a:p>
            <a:r>
              <a:rPr lang="ru-RU" sz="900" dirty="0">
                <a:solidFill>
                  <a:schemeClr val="bg2">
                    <a:lumMod val="25000"/>
                    <a:alpha val="39000"/>
                  </a:schemeClr>
                </a:solidFill>
                <a:latin typeface="Arial" panose="020B0604020202020204" pitchFamily="34" charset="0"/>
                <a:cs typeface="Arial" panose="020B0604020202020204" pitchFamily="34" charset="0"/>
              </a:rPr>
              <a:t>    ООО «Газовик»;</a:t>
            </a:r>
          </a:p>
          <a:p>
            <a:r>
              <a:rPr lang="ru-RU" sz="900" dirty="0">
                <a:solidFill>
                  <a:schemeClr val="bg2">
                    <a:lumMod val="25000"/>
                    <a:alpha val="39000"/>
                  </a:schemeClr>
                </a:solidFill>
                <a:latin typeface="Arial" panose="020B0604020202020204" pitchFamily="34" charset="0"/>
                <a:cs typeface="Arial" panose="020B0604020202020204" pitchFamily="34" charset="0"/>
              </a:rPr>
              <a:t>    ООО </a:t>
            </a:r>
            <a:r>
              <a:rPr lang="ru-RU" sz="900" dirty="0" err="1">
                <a:solidFill>
                  <a:schemeClr val="bg2">
                    <a:lumMod val="25000"/>
                    <a:alpha val="39000"/>
                  </a:schemeClr>
                </a:solidFill>
                <a:latin typeface="Arial" panose="020B0604020202020204" pitchFamily="34" charset="0"/>
                <a:cs typeface="Arial" panose="020B0604020202020204" pitchFamily="34" charset="0"/>
              </a:rPr>
              <a:t>Апастовский</a:t>
            </a:r>
            <a:r>
              <a:rPr lang="ru-RU" sz="900" dirty="0">
                <a:solidFill>
                  <a:schemeClr val="bg2">
                    <a:lumMod val="25000"/>
                    <a:alpha val="39000"/>
                  </a:schemeClr>
                </a:solidFill>
                <a:latin typeface="Arial" panose="020B0604020202020204" pitchFamily="34" charset="0"/>
                <a:cs typeface="Arial" panose="020B0604020202020204" pitchFamily="34" charset="0"/>
              </a:rPr>
              <a:t> МПК «</a:t>
            </a:r>
            <a:r>
              <a:rPr lang="ru-RU" sz="900" dirty="0" err="1">
                <a:solidFill>
                  <a:schemeClr val="bg2">
                    <a:lumMod val="25000"/>
                    <a:alpha val="39000"/>
                  </a:schemeClr>
                </a:solidFill>
                <a:latin typeface="Arial" panose="020B0604020202020204" pitchFamily="34" charset="0"/>
                <a:cs typeface="Arial" panose="020B0604020202020204" pitchFamily="34" charset="0"/>
              </a:rPr>
              <a:t>Дуслык</a:t>
            </a:r>
            <a:r>
              <a:rPr lang="ru-RU" sz="900" dirty="0">
                <a:solidFill>
                  <a:schemeClr val="bg2">
                    <a:lumMod val="25000"/>
                    <a:alpha val="39000"/>
                  </a:schemeClr>
                </a:solidFill>
                <a:latin typeface="Arial" panose="020B0604020202020204" pitchFamily="34" charset="0"/>
                <a:cs typeface="Arial" panose="020B0604020202020204" pitchFamily="34" charset="0"/>
              </a:rPr>
              <a:t>»;</a:t>
            </a:r>
          </a:p>
          <a:p>
            <a:r>
              <a:rPr lang="ru-RU" sz="900" dirty="0">
                <a:solidFill>
                  <a:schemeClr val="bg2">
                    <a:lumMod val="25000"/>
                    <a:alpha val="39000"/>
                  </a:schemeClr>
                </a:solidFill>
                <a:latin typeface="Arial" panose="020B0604020202020204" pitchFamily="34" charset="0"/>
                <a:cs typeface="Arial" panose="020B0604020202020204" pitchFamily="34" charset="0"/>
              </a:rPr>
              <a:t>    ООО </a:t>
            </a:r>
            <a:r>
              <a:rPr lang="ru-RU" sz="900" dirty="0" err="1">
                <a:solidFill>
                  <a:schemeClr val="bg2">
                    <a:lumMod val="25000"/>
                    <a:alpha val="39000"/>
                  </a:schemeClr>
                </a:solidFill>
                <a:latin typeface="Arial" panose="020B0604020202020204" pitchFamily="34" charset="0"/>
                <a:cs typeface="Arial" panose="020B0604020202020204" pitchFamily="34" charset="0"/>
              </a:rPr>
              <a:t>Аяз</a:t>
            </a:r>
            <a:r>
              <a:rPr lang="ru-RU" sz="900" dirty="0">
                <a:solidFill>
                  <a:schemeClr val="bg2">
                    <a:lumMod val="25000"/>
                    <a:alpha val="39000"/>
                  </a:schemeClr>
                </a:solidFill>
                <a:latin typeface="Arial" panose="020B0604020202020204" pitchFamily="34" charset="0"/>
                <a:cs typeface="Arial" panose="020B0604020202020204" pitchFamily="34" charset="0"/>
              </a:rPr>
              <a:t>–М;</a:t>
            </a:r>
          </a:p>
          <a:p>
            <a:r>
              <a:rPr lang="ru-RU" sz="900" dirty="0">
                <a:solidFill>
                  <a:schemeClr val="bg2">
                    <a:lumMod val="25000"/>
                    <a:alpha val="39000"/>
                  </a:schemeClr>
                </a:solidFill>
                <a:latin typeface="Arial" panose="020B0604020202020204" pitchFamily="34" charset="0"/>
                <a:cs typeface="Arial" panose="020B0604020202020204" pitchFamily="34" charset="0"/>
              </a:rPr>
              <a:t>    ООО Орбита;</a:t>
            </a:r>
          </a:p>
          <a:p>
            <a:r>
              <a:rPr lang="ru-RU" sz="900" dirty="0">
                <a:solidFill>
                  <a:schemeClr val="bg2">
                    <a:lumMod val="25000"/>
                    <a:alpha val="39000"/>
                  </a:schemeClr>
                </a:solidFill>
                <a:latin typeface="Arial" panose="020B0604020202020204" pitchFamily="34" charset="0"/>
                <a:cs typeface="Arial" panose="020B0604020202020204" pitchFamily="34" charset="0"/>
              </a:rPr>
              <a:t>    Потребительское общество «</a:t>
            </a:r>
            <a:r>
              <a:rPr lang="ru-RU" sz="900" dirty="0" err="1">
                <a:solidFill>
                  <a:schemeClr val="bg2">
                    <a:lumMod val="25000"/>
                    <a:alpha val="39000"/>
                  </a:schemeClr>
                </a:solidFill>
                <a:latin typeface="Arial" panose="020B0604020202020204" pitchFamily="34" charset="0"/>
                <a:cs typeface="Arial" panose="020B0604020202020204" pitchFamily="34" charset="0"/>
              </a:rPr>
              <a:t>Апас</a:t>
            </a:r>
            <a:r>
              <a:rPr lang="ru-RU" sz="900" dirty="0">
                <a:solidFill>
                  <a:schemeClr val="bg2">
                    <a:lumMod val="25000"/>
                    <a:alpha val="39000"/>
                  </a:schemeClr>
                </a:solidFill>
                <a:latin typeface="Arial" panose="020B0604020202020204" pitchFamily="34" charset="0"/>
                <a:cs typeface="Arial" panose="020B0604020202020204" pitchFamily="34" charset="0"/>
              </a:rPr>
              <a:t>» за 2011-2013 гг.;</a:t>
            </a:r>
          </a:p>
          <a:p>
            <a:r>
              <a:rPr lang="ru-RU" sz="900" dirty="0">
                <a:solidFill>
                  <a:schemeClr val="bg2">
                    <a:lumMod val="25000"/>
                    <a:alpha val="39000"/>
                  </a:schemeClr>
                </a:solidFill>
                <a:latin typeface="Arial" panose="020B0604020202020204" pitchFamily="34" charset="0"/>
                <a:cs typeface="Arial" panose="020B0604020202020204" pitchFamily="34" charset="0"/>
              </a:rPr>
              <a:t>    Потребительское общество «</a:t>
            </a:r>
            <a:r>
              <a:rPr lang="ru-RU" sz="900" dirty="0" err="1">
                <a:solidFill>
                  <a:schemeClr val="bg2">
                    <a:lumMod val="25000"/>
                    <a:alpha val="39000"/>
                  </a:schemeClr>
                </a:solidFill>
                <a:latin typeface="Arial" panose="020B0604020202020204" pitchFamily="34" charset="0"/>
                <a:cs typeface="Arial" panose="020B0604020202020204" pitchFamily="34" charset="0"/>
              </a:rPr>
              <a:t>Апастовский</a:t>
            </a:r>
            <a:r>
              <a:rPr lang="ru-RU" sz="900" dirty="0">
                <a:solidFill>
                  <a:schemeClr val="bg2">
                    <a:lumMod val="25000"/>
                    <a:alpha val="39000"/>
                  </a:schemeClr>
                </a:solidFill>
                <a:latin typeface="Arial" panose="020B0604020202020204" pitchFamily="34" charset="0"/>
                <a:cs typeface="Arial" panose="020B0604020202020204" pitchFamily="34" charset="0"/>
              </a:rPr>
              <a:t> кооператор».</a:t>
            </a:r>
          </a:p>
          <a:p>
            <a:r>
              <a:rPr lang="ru-RU" sz="900" dirty="0">
                <a:solidFill>
                  <a:schemeClr val="bg2">
                    <a:lumMod val="25000"/>
                    <a:alpha val="39000"/>
                  </a:schemeClr>
                </a:solidFill>
                <a:latin typeface="Arial" panose="020B0604020202020204" pitchFamily="34" charset="0"/>
                <a:cs typeface="Arial" panose="020B0604020202020204" pitchFamily="34" charset="0"/>
              </a:rPr>
              <a:t>Арский район</a:t>
            </a:r>
          </a:p>
          <a:p>
            <a:r>
              <a:rPr lang="ru-RU" sz="900" dirty="0">
                <a:solidFill>
                  <a:schemeClr val="bg2">
                    <a:lumMod val="25000"/>
                    <a:alpha val="39000"/>
                  </a:schemeClr>
                </a:solidFill>
                <a:latin typeface="Arial" panose="020B0604020202020204" pitchFamily="34" charset="0"/>
                <a:cs typeface="Arial" panose="020B0604020202020204" pitchFamily="34" charset="0"/>
              </a:rPr>
              <a:t>    ИП </a:t>
            </a:r>
            <a:r>
              <a:rPr lang="ru-RU" sz="900" dirty="0" err="1">
                <a:solidFill>
                  <a:schemeClr val="bg2">
                    <a:lumMod val="25000"/>
                    <a:alpha val="39000"/>
                  </a:schemeClr>
                </a:solidFill>
                <a:latin typeface="Arial" panose="020B0604020202020204" pitchFamily="34" charset="0"/>
                <a:cs typeface="Arial" panose="020B0604020202020204" pitchFamily="34" charset="0"/>
              </a:rPr>
              <a:t>Сабирзяновой</a:t>
            </a:r>
            <a:r>
              <a:rPr lang="ru-RU" sz="900" dirty="0">
                <a:solidFill>
                  <a:schemeClr val="bg2">
                    <a:lumMod val="25000"/>
                    <a:alpha val="39000"/>
                  </a:schemeClr>
                </a:solidFill>
                <a:latin typeface="Arial" panose="020B0604020202020204" pitchFamily="34" charset="0"/>
                <a:cs typeface="Arial" panose="020B0604020202020204" pitchFamily="34" charset="0"/>
              </a:rPr>
              <a:t> </a:t>
            </a:r>
            <a:r>
              <a:rPr lang="ru-RU" sz="900" dirty="0" err="1">
                <a:solidFill>
                  <a:schemeClr val="bg2">
                    <a:lumMod val="25000"/>
                    <a:alpha val="39000"/>
                  </a:schemeClr>
                </a:solidFill>
                <a:latin typeface="Arial" panose="020B0604020202020204" pitchFamily="34" charset="0"/>
                <a:cs typeface="Arial" panose="020B0604020202020204" pitchFamily="34" charset="0"/>
              </a:rPr>
              <a:t>Талиги</a:t>
            </a:r>
            <a:r>
              <a:rPr lang="ru-RU" sz="900" dirty="0">
                <a:solidFill>
                  <a:schemeClr val="bg2">
                    <a:lumMod val="25000"/>
                    <a:alpha val="39000"/>
                  </a:schemeClr>
                </a:solidFill>
                <a:latin typeface="Arial" panose="020B0604020202020204" pitchFamily="34" charset="0"/>
                <a:cs typeface="Arial" panose="020B0604020202020204" pitchFamily="34" charset="0"/>
              </a:rPr>
              <a:t> </a:t>
            </a:r>
            <a:r>
              <a:rPr lang="ru-RU" sz="900" dirty="0" err="1">
                <a:solidFill>
                  <a:schemeClr val="bg2">
                    <a:lumMod val="25000"/>
                    <a:alpha val="39000"/>
                  </a:schemeClr>
                </a:solidFill>
                <a:latin typeface="Arial" panose="020B0604020202020204" pitchFamily="34" charset="0"/>
                <a:cs typeface="Arial" panose="020B0604020202020204" pitchFamily="34" charset="0"/>
              </a:rPr>
              <a:t>Нуриаздановны</a:t>
            </a:r>
            <a:r>
              <a:rPr lang="ru-RU" sz="900" dirty="0">
                <a:solidFill>
                  <a:schemeClr val="bg2">
                    <a:lumMod val="25000"/>
                    <a:alpha val="39000"/>
                  </a:schemeClr>
                </a:solidFill>
                <a:latin typeface="Arial" panose="020B0604020202020204" pitchFamily="34" charset="0"/>
                <a:cs typeface="Arial" panose="020B0604020202020204" pitchFamily="34" charset="0"/>
              </a:rPr>
              <a:t>;</a:t>
            </a:r>
          </a:p>
          <a:p>
            <a:r>
              <a:rPr lang="ru-RU" sz="900" dirty="0">
                <a:solidFill>
                  <a:schemeClr val="bg2">
                    <a:lumMod val="25000"/>
                    <a:alpha val="39000"/>
                  </a:schemeClr>
                </a:solidFill>
                <a:latin typeface="Arial" panose="020B0604020202020204" pitchFamily="34" charset="0"/>
                <a:cs typeface="Arial" panose="020B0604020202020204" pitchFamily="34" charset="0"/>
              </a:rPr>
              <a:t>    </a:t>
            </a:r>
            <a:r>
              <a:rPr lang="ru-RU" sz="900" dirty="0" err="1">
                <a:solidFill>
                  <a:schemeClr val="bg2">
                    <a:lumMod val="25000"/>
                    <a:alpha val="39000"/>
                  </a:schemeClr>
                </a:solidFill>
                <a:latin typeface="Arial" panose="020B0604020202020204" pitchFamily="34" charset="0"/>
                <a:cs typeface="Arial" panose="020B0604020202020204" pitchFamily="34" charset="0"/>
              </a:rPr>
              <a:t>Новокинерское</a:t>
            </a:r>
            <a:r>
              <a:rPr lang="ru-RU" sz="900" dirty="0">
                <a:solidFill>
                  <a:schemeClr val="bg2">
                    <a:lumMod val="25000"/>
                    <a:alpha val="39000"/>
                  </a:schemeClr>
                </a:solidFill>
                <a:latin typeface="Arial" panose="020B0604020202020204" pitchFamily="34" charset="0"/>
                <a:cs typeface="Arial" panose="020B0604020202020204" pitchFamily="34" charset="0"/>
              </a:rPr>
              <a:t> МПП ЖКХ;</a:t>
            </a:r>
          </a:p>
          <a:p>
            <a:r>
              <a:rPr lang="ru-RU" sz="900" dirty="0">
                <a:solidFill>
                  <a:schemeClr val="bg2">
                    <a:lumMod val="25000"/>
                    <a:alpha val="39000"/>
                  </a:schemeClr>
                </a:solidFill>
                <a:latin typeface="Arial" panose="020B0604020202020204" pitchFamily="34" charset="0"/>
                <a:cs typeface="Arial" panose="020B0604020202020204" pitchFamily="34" charset="0"/>
              </a:rPr>
              <a:t>    Торгово-закупочная база Арского РПС;</a:t>
            </a:r>
          </a:p>
          <a:p>
            <a:r>
              <a:rPr lang="ru-RU" sz="900" dirty="0" err="1">
                <a:solidFill>
                  <a:schemeClr val="bg2">
                    <a:lumMod val="25000"/>
                    <a:alpha val="39000"/>
                  </a:schemeClr>
                </a:solidFill>
                <a:latin typeface="Arial" panose="020B0604020202020204" pitchFamily="34" charset="0"/>
                <a:cs typeface="Arial" panose="020B0604020202020204" pitchFamily="34" charset="0"/>
              </a:rPr>
              <a:t>Атнинский</a:t>
            </a:r>
            <a:r>
              <a:rPr lang="ru-RU" sz="900" dirty="0">
                <a:solidFill>
                  <a:schemeClr val="bg2">
                    <a:lumMod val="25000"/>
                    <a:alpha val="39000"/>
                  </a:schemeClr>
                </a:solidFill>
                <a:latin typeface="Arial" panose="020B0604020202020204" pitchFamily="34" charset="0"/>
                <a:cs typeface="Arial" panose="020B0604020202020204" pitchFamily="34" charset="0"/>
              </a:rPr>
              <a:t> район</a:t>
            </a:r>
          </a:p>
          <a:p>
            <a:r>
              <a:rPr lang="ru-RU" sz="900" dirty="0">
                <a:solidFill>
                  <a:schemeClr val="bg2">
                    <a:lumMod val="25000"/>
                    <a:alpha val="39000"/>
                  </a:schemeClr>
                </a:solidFill>
                <a:latin typeface="Arial" panose="020B0604020202020204" pitchFamily="34" charset="0"/>
                <a:cs typeface="Arial" panose="020B0604020202020204" pitchFamily="34" charset="0"/>
              </a:rPr>
              <a:t>    Предприятие по материально-техническому снабжению «</a:t>
            </a:r>
            <a:r>
              <a:rPr lang="ru-RU" sz="900" dirty="0" err="1">
                <a:solidFill>
                  <a:schemeClr val="bg2">
                    <a:lumMod val="25000"/>
                    <a:alpha val="39000"/>
                  </a:schemeClr>
                </a:solidFill>
                <a:latin typeface="Arial" panose="020B0604020202020204" pitchFamily="34" charset="0"/>
                <a:cs typeface="Arial" panose="020B0604020202020204" pitchFamily="34" charset="0"/>
              </a:rPr>
              <a:t>Атняагропромснаб</a:t>
            </a:r>
            <a:r>
              <a:rPr lang="ru-RU" sz="900" dirty="0">
                <a:solidFill>
                  <a:schemeClr val="bg2">
                    <a:lumMod val="25000"/>
                    <a:alpha val="39000"/>
                  </a:schemeClr>
                </a:solidFill>
                <a:latin typeface="Arial" panose="020B0604020202020204" pitchFamily="34" charset="0"/>
                <a:cs typeface="Arial" panose="020B0604020202020204" pitchFamily="34" charset="0"/>
              </a:rPr>
              <a:t>».</a:t>
            </a:r>
          </a:p>
          <a:p>
            <a:r>
              <a:rPr lang="ru-RU" sz="900" dirty="0" err="1">
                <a:solidFill>
                  <a:schemeClr val="bg2">
                    <a:lumMod val="25000"/>
                    <a:alpha val="39000"/>
                  </a:schemeClr>
                </a:solidFill>
                <a:latin typeface="Arial" panose="020B0604020202020204" pitchFamily="34" charset="0"/>
                <a:cs typeface="Arial" panose="020B0604020202020204" pitchFamily="34" charset="0"/>
              </a:rPr>
              <a:t>Бавлинский</a:t>
            </a:r>
            <a:r>
              <a:rPr lang="ru-RU" sz="900" dirty="0">
                <a:solidFill>
                  <a:schemeClr val="bg2">
                    <a:lumMod val="25000"/>
                    <a:alpha val="39000"/>
                  </a:schemeClr>
                </a:solidFill>
                <a:latin typeface="Arial" panose="020B0604020202020204" pitchFamily="34" charset="0"/>
                <a:cs typeface="Arial" panose="020B0604020202020204" pitchFamily="34" charset="0"/>
              </a:rPr>
              <a:t> район</a:t>
            </a:r>
          </a:p>
          <a:p>
            <a:r>
              <a:rPr lang="ru-RU" sz="900" dirty="0">
                <a:solidFill>
                  <a:schemeClr val="bg2">
                    <a:lumMod val="25000"/>
                    <a:alpha val="39000"/>
                  </a:schemeClr>
                </a:solidFill>
                <a:latin typeface="Arial" panose="020B0604020202020204" pitchFamily="34" charset="0"/>
                <a:cs typeface="Arial" panose="020B0604020202020204" pitchFamily="34" charset="0"/>
              </a:rPr>
              <a:t>    ГУ «</a:t>
            </a:r>
            <a:r>
              <a:rPr lang="ru-RU" sz="900" dirty="0" err="1">
                <a:solidFill>
                  <a:schemeClr val="bg2">
                    <a:lumMod val="25000"/>
                    <a:alpha val="39000"/>
                  </a:schemeClr>
                </a:solidFill>
                <a:latin typeface="Arial" panose="020B0604020202020204" pitchFamily="34" charset="0"/>
                <a:cs typeface="Arial" panose="020B0604020202020204" pitchFamily="34" charset="0"/>
              </a:rPr>
              <a:t>Бавлинское</a:t>
            </a:r>
            <a:r>
              <a:rPr lang="ru-RU" sz="900" dirty="0">
                <a:solidFill>
                  <a:schemeClr val="bg2">
                    <a:lumMod val="25000"/>
                    <a:alpha val="39000"/>
                  </a:schemeClr>
                </a:solidFill>
                <a:latin typeface="Arial" panose="020B0604020202020204" pitchFamily="34" charset="0"/>
                <a:cs typeface="Arial" panose="020B0604020202020204" pitchFamily="34" charset="0"/>
              </a:rPr>
              <a:t> предприятие тепловых сетей» за 1985-2006 гг.</a:t>
            </a:r>
          </a:p>
          <a:p>
            <a:r>
              <a:rPr lang="ru-RU" sz="900" dirty="0" err="1">
                <a:solidFill>
                  <a:schemeClr val="bg2">
                    <a:lumMod val="25000"/>
                    <a:alpha val="39000"/>
                  </a:schemeClr>
                </a:solidFill>
                <a:latin typeface="Arial" panose="020B0604020202020204" pitchFamily="34" charset="0"/>
                <a:cs typeface="Arial" panose="020B0604020202020204" pitchFamily="34" charset="0"/>
              </a:rPr>
              <a:t>Балтасинский</a:t>
            </a:r>
            <a:r>
              <a:rPr lang="ru-RU" sz="900" dirty="0">
                <a:solidFill>
                  <a:schemeClr val="bg2">
                    <a:lumMod val="25000"/>
                    <a:alpha val="39000"/>
                  </a:schemeClr>
                </a:solidFill>
                <a:latin typeface="Arial" panose="020B0604020202020204" pitchFamily="34" charset="0"/>
                <a:cs typeface="Arial" panose="020B0604020202020204" pitchFamily="34" charset="0"/>
              </a:rPr>
              <a:t> район</a:t>
            </a:r>
          </a:p>
          <a:p>
            <a:r>
              <a:rPr lang="ru-RU" sz="900" dirty="0">
                <a:solidFill>
                  <a:schemeClr val="bg2">
                    <a:lumMod val="25000"/>
                    <a:alpha val="39000"/>
                  </a:schemeClr>
                </a:solidFill>
                <a:latin typeface="Arial" panose="020B0604020202020204" pitchFamily="34" charset="0"/>
                <a:cs typeface="Arial" panose="020B0604020202020204" pitchFamily="34" charset="0"/>
              </a:rPr>
              <a:t>    ОАО Механизированная передвижная колонна «</a:t>
            </a:r>
            <a:r>
              <a:rPr lang="ru-RU" sz="900" dirty="0" err="1">
                <a:solidFill>
                  <a:schemeClr val="bg2">
                    <a:lumMod val="25000"/>
                    <a:alpha val="39000"/>
                  </a:schemeClr>
                </a:solidFill>
                <a:latin typeface="Arial" panose="020B0604020202020204" pitchFamily="34" charset="0"/>
                <a:cs typeface="Arial" panose="020B0604020202020204" pitchFamily="34" charset="0"/>
              </a:rPr>
              <a:t>Связьстрой</a:t>
            </a:r>
            <a:r>
              <a:rPr lang="ru-RU" sz="900" dirty="0">
                <a:solidFill>
                  <a:schemeClr val="bg2">
                    <a:lumMod val="25000"/>
                    <a:alpha val="39000"/>
                  </a:schemeClr>
                </a:solidFill>
                <a:latin typeface="Arial" panose="020B0604020202020204" pitchFamily="34" charset="0"/>
                <a:cs typeface="Arial" panose="020B0604020202020204" pitchFamily="34" charset="0"/>
              </a:rPr>
              <a:t>» за 1991-2006 гг.</a:t>
            </a:r>
          </a:p>
          <a:p>
            <a:r>
              <a:rPr lang="ru-RU" sz="900" dirty="0" err="1">
                <a:solidFill>
                  <a:schemeClr val="bg2">
                    <a:lumMod val="25000"/>
                    <a:alpha val="39000"/>
                  </a:schemeClr>
                </a:solidFill>
                <a:latin typeface="Arial" panose="020B0604020202020204" pitchFamily="34" charset="0"/>
                <a:cs typeface="Arial" panose="020B0604020202020204" pitchFamily="34" charset="0"/>
              </a:rPr>
              <a:t>Бугульминский</a:t>
            </a:r>
            <a:r>
              <a:rPr lang="ru-RU" sz="900" dirty="0">
                <a:solidFill>
                  <a:schemeClr val="bg2">
                    <a:lumMod val="25000"/>
                    <a:alpha val="39000"/>
                  </a:schemeClr>
                </a:solidFill>
                <a:latin typeface="Arial" panose="020B0604020202020204" pitchFamily="34" charset="0"/>
                <a:cs typeface="Arial" panose="020B0604020202020204" pitchFamily="34" charset="0"/>
              </a:rPr>
              <a:t> район</a:t>
            </a:r>
          </a:p>
          <a:p>
            <a:r>
              <a:rPr lang="ru-RU" sz="900" dirty="0">
                <a:solidFill>
                  <a:schemeClr val="bg2">
                    <a:lumMod val="25000"/>
                    <a:alpha val="39000"/>
                  </a:schemeClr>
                </a:solidFill>
                <a:latin typeface="Arial" panose="020B0604020202020204" pitchFamily="34" charset="0"/>
                <a:cs typeface="Arial" panose="020B0604020202020204" pitchFamily="34" charset="0"/>
              </a:rPr>
              <a:t>    Деревообрабатывающий комбинат за 1935-2006 гг.;</a:t>
            </a:r>
          </a:p>
          <a:p>
            <a:r>
              <a:rPr lang="ru-RU" sz="900" dirty="0">
                <a:solidFill>
                  <a:schemeClr val="bg2">
                    <a:lumMod val="25000"/>
                    <a:alpha val="39000"/>
                  </a:schemeClr>
                </a:solidFill>
                <a:latin typeface="Arial" panose="020B0604020202020204" pitchFamily="34" charset="0"/>
                <a:cs typeface="Arial" panose="020B0604020202020204" pitchFamily="34" charset="0"/>
              </a:rPr>
              <a:t>    Совхоз </a:t>
            </a:r>
            <a:r>
              <a:rPr lang="ru-RU" sz="900" dirty="0" err="1">
                <a:solidFill>
                  <a:schemeClr val="bg2">
                    <a:lumMod val="25000"/>
                    <a:alpha val="39000"/>
                  </a:schemeClr>
                </a:solidFill>
                <a:latin typeface="Arial" panose="020B0604020202020204" pitchFamily="34" charset="0"/>
                <a:cs typeface="Arial" panose="020B0604020202020204" pitchFamily="34" charset="0"/>
              </a:rPr>
              <a:t>Карабашский</a:t>
            </a:r>
            <a:r>
              <a:rPr lang="ru-RU" sz="900" dirty="0">
                <a:solidFill>
                  <a:schemeClr val="bg2">
                    <a:lumMod val="25000"/>
                    <a:alpha val="39000"/>
                  </a:schemeClr>
                </a:solidFill>
                <a:latin typeface="Arial" panose="020B0604020202020204" pitchFamily="34" charset="0"/>
                <a:cs typeface="Arial" panose="020B0604020202020204" pitchFamily="34" charset="0"/>
              </a:rPr>
              <a:t> за 1954-2005 гг.;</a:t>
            </a:r>
          </a:p>
          <a:p>
            <a:r>
              <a:rPr lang="ru-RU" sz="900" dirty="0">
                <a:solidFill>
                  <a:schemeClr val="bg2">
                    <a:lumMod val="25000"/>
                    <a:alpha val="39000"/>
                  </a:schemeClr>
                </a:solidFill>
                <a:latin typeface="Arial" panose="020B0604020202020204" pitchFamily="34" charset="0"/>
                <a:cs typeface="Arial" panose="020B0604020202020204" pitchFamily="34" charset="0"/>
              </a:rPr>
              <a:t>    Продовольственный ОРС треста «</a:t>
            </a:r>
            <a:r>
              <a:rPr lang="ru-RU" sz="900" dirty="0" err="1">
                <a:solidFill>
                  <a:schemeClr val="bg2">
                    <a:lumMod val="25000"/>
                    <a:alpha val="39000"/>
                  </a:schemeClr>
                </a:solidFill>
                <a:latin typeface="Arial" panose="020B0604020202020204" pitchFamily="34" charset="0"/>
                <a:cs typeface="Arial" panose="020B0604020202020204" pitchFamily="34" charset="0"/>
              </a:rPr>
              <a:t>Татнефтегеофизика</a:t>
            </a:r>
            <a:r>
              <a:rPr lang="ru-RU" sz="900" dirty="0">
                <a:solidFill>
                  <a:schemeClr val="bg2">
                    <a:lumMod val="25000"/>
                    <a:alpha val="39000"/>
                  </a:schemeClr>
                </a:solidFill>
                <a:latin typeface="Arial" panose="020B0604020202020204" pitchFamily="34" charset="0"/>
                <a:cs typeface="Arial" panose="020B0604020202020204" pitchFamily="34" charset="0"/>
              </a:rPr>
              <a:t>» за 1967-2005 гг.</a:t>
            </a:r>
          </a:p>
          <a:p>
            <a:r>
              <a:rPr lang="ru-RU" sz="900" dirty="0" err="1">
                <a:solidFill>
                  <a:schemeClr val="bg2">
                    <a:lumMod val="25000"/>
                    <a:alpha val="39000"/>
                  </a:schemeClr>
                </a:solidFill>
                <a:latin typeface="Arial" panose="020B0604020202020204" pitchFamily="34" charset="0"/>
                <a:cs typeface="Arial" panose="020B0604020202020204" pitchFamily="34" charset="0"/>
              </a:rPr>
              <a:t>Верхнеуслонский</a:t>
            </a:r>
            <a:r>
              <a:rPr lang="ru-RU" sz="900" dirty="0">
                <a:solidFill>
                  <a:schemeClr val="bg2">
                    <a:lumMod val="25000"/>
                    <a:alpha val="39000"/>
                  </a:schemeClr>
                </a:solidFill>
                <a:latin typeface="Arial" panose="020B0604020202020204" pitchFamily="34" charset="0"/>
                <a:cs typeface="Arial" panose="020B0604020202020204" pitchFamily="34" charset="0"/>
              </a:rPr>
              <a:t> район</a:t>
            </a:r>
          </a:p>
          <a:p>
            <a:r>
              <a:rPr lang="ru-RU" sz="900" dirty="0">
                <a:solidFill>
                  <a:schemeClr val="bg2">
                    <a:lumMod val="25000"/>
                    <a:alpha val="39000"/>
                  </a:schemeClr>
                </a:solidFill>
                <a:latin typeface="Arial" panose="020B0604020202020204" pitchFamily="34" charset="0"/>
                <a:cs typeface="Arial" panose="020B0604020202020204" pitchFamily="34" charset="0"/>
              </a:rPr>
              <a:t>    Кооператив «Уют» [90ые годы];</a:t>
            </a:r>
          </a:p>
          <a:p>
            <a:r>
              <a:rPr lang="ru-RU" sz="900" dirty="0">
                <a:solidFill>
                  <a:schemeClr val="bg2">
                    <a:lumMod val="25000"/>
                    <a:alpha val="39000"/>
                  </a:schemeClr>
                </a:solidFill>
                <a:latin typeface="Arial" panose="020B0604020202020204" pitchFamily="34" charset="0"/>
                <a:cs typeface="Arial" panose="020B0604020202020204" pitchFamily="34" charset="0"/>
              </a:rPr>
              <a:t>    Межрайонное управление оросительных систем (МУОС);</a:t>
            </a:r>
          </a:p>
          <a:p>
            <a:r>
              <a:rPr lang="ru-RU" sz="900" dirty="0">
                <a:solidFill>
                  <a:schemeClr val="bg2">
                    <a:lumMod val="25000"/>
                    <a:alpha val="39000"/>
                  </a:schemeClr>
                </a:solidFill>
                <a:latin typeface="Arial" panose="020B0604020202020204" pitchFamily="34" charset="0"/>
                <a:cs typeface="Arial" panose="020B0604020202020204" pitchFamily="34" charset="0"/>
              </a:rPr>
              <a:t>    ООО «Строитель» [1990ые годы];</a:t>
            </a:r>
          </a:p>
          <a:p>
            <a:r>
              <a:rPr lang="ru-RU" sz="900" dirty="0">
                <a:solidFill>
                  <a:schemeClr val="bg2">
                    <a:lumMod val="25000"/>
                    <a:alpha val="39000"/>
                  </a:schemeClr>
                </a:solidFill>
                <a:latin typeface="Arial" panose="020B0604020202020204" pitchFamily="34" charset="0"/>
                <a:cs typeface="Arial" panose="020B0604020202020204" pitchFamily="34" charset="0"/>
              </a:rPr>
              <a:t>    ООО МТС-1 [1998-2003];</a:t>
            </a:r>
          </a:p>
          <a:p>
            <a:r>
              <a:rPr lang="ru-RU" sz="900" dirty="0">
                <a:solidFill>
                  <a:schemeClr val="bg2">
                    <a:lumMod val="25000"/>
                    <a:alpha val="39000"/>
                  </a:schemeClr>
                </a:solidFill>
                <a:latin typeface="Arial" panose="020B0604020202020204" pitchFamily="34" charset="0"/>
                <a:cs typeface="Arial" panose="020B0604020202020204" pitchFamily="34" charset="0"/>
              </a:rPr>
              <a:t>    Отдел капитального строительства[1980-1993];</a:t>
            </a:r>
          </a:p>
          <a:p>
            <a:r>
              <a:rPr lang="ru-RU" sz="900" dirty="0">
                <a:solidFill>
                  <a:schemeClr val="bg2">
                    <a:lumMod val="25000"/>
                    <a:alpha val="39000"/>
                  </a:schemeClr>
                </a:solidFill>
                <a:latin typeface="Arial" panose="020B0604020202020204" pitchFamily="34" charset="0"/>
                <a:cs typeface="Arial" panose="020B0604020202020204" pitchFamily="34" charset="0"/>
              </a:rPr>
              <a:t>    ПХ  Химик ОАО «</a:t>
            </a:r>
            <a:r>
              <a:rPr lang="ru-RU" sz="900" dirty="0" err="1">
                <a:solidFill>
                  <a:schemeClr val="bg2">
                    <a:lumMod val="25000"/>
                    <a:alpha val="39000"/>
                  </a:schemeClr>
                </a:solidFill>
                <a:latin typeface="Arial" panose="020B0604020202020204" pitchFamily="34" charset="0"/>
                <a:cs typeface="Arial" panose="020B0604020202020204" pitchFamily="34" charset="0"/>
              </a:rPr>
              <a:t>Агрохимсервис</a:t>
            </a:r>
            <a:r>
              <a:rPr lang="ru-RU" sz="900" dirty="0">
                <a:solidFill>
                  <a:schemeClr val="bg2">
                    <a:lumMod val="25000"/>
                    <a:alpha val="39000"/>
                  </a:schemeClr>
                </a:solidFill>
                <a:latin typeface="Arial" panose="020B0604020202020204" pitchFamily="34" charset="0"/>
                <a:cs typeface="Arial" panose="020B0604020202020204" pitchFamily="34" charset="0"/>
              </a:rPr>
              <a:t>» за 1997-2001 гг. </a:t>
            </a:r>
          </a:p>
          <a:p>
            <a:r>
              <a:rPr lang="ru-RU" sz="900" dirty="0">
                <a:solidFill>
                  <a:schemeClr val="bg2">
                    <a:lumMod val="25000"/>
                    <a:alpha val="39000"/>
                  </a:schemeClr>
                </a:solidFill>
                <a:latin typeface="Arial" panose="020B0604020202020204" pitchFamily="34" charset="0"/>
                <a:cs typeface="Arial" panose="020B0604020202020204" pitchFamily="34" charset="0"/>
              </a:rPr>
              <a:t>Высокогорский район</a:t>
            </a:r>
          </a:p>
          <a:p>
            <a:r>
              <a:rPr lang="ru-RU" sz="900" dirty="0">
                <a:solidFill>
                  <a:schemeClr val="bg2">
                    <a:lumMod val="25000"/>
                    <a:alpha val="39000"/>
                  </a:schemeClr>
                </a:solidFill>
                <a:latin typeface="Arial" panose="020B0604020202020204" pitchFamily="34" charset="0"/>
                <a:cs typeface="Arial" panose="020B0604020202020204" pitchFamily="34" charset="0"/>
              </a:rPr>
              <a:t>    ТОО "СПЕКТР" 29.07.1991-23.04.2011;</a:t>
            </a:r>
          </a:p>
          <a:p>
            <a:r>
              <a:rPr lang="ru-RU" sz="900" dirty="0">
                <a:solidFill>
                  <a:schemeClr val="bg2">
                    <a:lumMod val="25000"/>
                    <a:alpha val="39000"/>
                  </a:schemeClr>
                </a:solidFill>
                <a:latin typeface="Arial" panose="020B0604020202020204" pitchFamily="34" charset="0"/>
                <a:cs typeface="Arial" panose="020B0604020202020204" pitchFamily="34" charset="0"/>
              </a:rPr>
              <a:t>    АВТОНОМНАЯ НЕКОММЕРЧЕСКАЯ ОРГАНИЗАЦИЯ "СПОРТИВНО-ТЕХНИЧЕСКИЙ КЛУБ "ТИМЕРХАН" 21.11.2003-18.02.2010;</a:t>
            </a:r>
          </a:p>
          <a:p>
            <a:r>
              <a:rPr lang="ru-RU" sz="900" dirty="0">
                <a:solidFill>
                  <a:schemeClr val="bg2">
                    <a:lumMod val="25000"/>
                    <a:alpha val="39000"/>
                  </a:schemeClr>
                </a:solidFill>
                <a:latin typeface="Arial" panose="020B0604020202020204" pitchFamily="34" charset="0"/>
                <a:cs typeface="Arial" panose="020B0604020202020204" pitchFamily="34" charset="0"/>
              </a:rPr>
              <a:t>    АВТОШКОЛА" ООО 13.10.2003-26.07.2006;</a:t>
            </a:r>
          </a:p>
          <a:p>
            <a:r>
              <a:rPr lang="ru-RU" sz="900" dirty="0">
                <a:solidFill>
                  <a:schemeClr val="bg2">
                    <a:lumMod val="25000"/>
                    <a:alpha val="39000"/>
                  </a:schemeClr>
                </a:solidFill>
                <a:latin typeface="Arial" panose="020B0604020202020204" pitchFamily="34" charset="0"/>
                <a:cs typeface="Arial" panose="020B0604020202020204" pitchFamily="34" charset="0"/>
              </a:rPr>
              <a:t>    АГРОПРОМЫШЛЕННАЯ ФИРМА "БАЗИС" 14.01.1993-26.07.2006;</a:t>
            </a:r>
          </a:p>
          <a:p>
            <a:r>
              <a:rPr lang="ru-RU" sz="900" dirty="0">
                <a:solidFill>
                  <a:schemeClr val="bg2">
                    <a:lumMod val="25000"/>
                    <a:alpha val="39000"/>
                  </a:schemeClr>
                </a:solidFill>
                <a:latin typeface="Arial" panose="020B0604020202020204" pitchFamily="34" charset="0"/>
                <a:cs typeface="Arial" panose="020B0604020202020204" pitchFamily="34" charset="0"/>
              </a:rPr>
              <a:t>    АЙРЭЛЬ" ООО 03.03.2006-25.05.2012;</a:t>
            </a:r>
          </a:p>
          <a:p>
            <a:r>
              <a:rPr lang="ru-RU" sz="900" dirty="0">
                <a:solidFill>
                  <a:schemeClr val="bg2">
                    <a:lumMod val="25000"/>
                    <a:alpha val="39000"/>
                  </a:schemeClr>
                </a:solidFill>
                <a:latin typeface="Arial" panose="020B0604020202020204" pitchFamily="34" charset="0"/>
                <a:cs typeface="Arial" panose="020B0604020202020204" pitchFamily="34" charset="0"/>
              </a:rPr>
              <a:t>    АО ЗАКРЫТОГО ТИПА "КАРДАШЛЕК" 04.02.1994-25.08.1999;</a:t>
            </a:r>
          </a:p>
          <a:p>
            <a:r>
              <a:rPr lang="ru-RU" sz="900" dirty="0">
                <a:solidFill>
                  <a:schemeClr val="bg2">
                    <a:lumMod val="25000"/>
                    <a:alpha val="39000"/>
                  </a:schemeClr>
                </a:solidFill>
                <a:latin typeface="Arial" panose="020B0604020202020204" pitchFamily="34" charset="0"/>
                <a:cs typeface="Arial" panose="020B0604020202020204" pitchFamily="34" charset="0"/>
              </a:rPr>
              <a:t>    АО ЗАКРЫТОГО ТИПА "МАГТАТМЕТ"17.11.1993-23.04.2011;</a:t>
            </a:r>
          </a:p>
          <a:p>
            <a:r>
              <a:rPr lang="ru-RU" sz="900" dirty="0">
                <a:solidFill>
                  <a:schemeClr val="bg2">
                    <a:lumMod val="25000"/>
                    <a:alpha val="39000"/>
                  </a:schemeClr>
                </a:solidFill>
                <a:latin typeface="Arial" panose="020B0604020202020204" pitchFamily="34" charset="0"/>
                <a:cs typeface="Arial" panose="020B0604020202020204" pitchFamily="34" charset="0"/>
              </a:rPr>
              <a:t>    АО ОТКРЫТОГО ТИПА ХОЗРАСЧЕТНЫЙ УЧАСТОК СНАБЖЕНИЯ "РИНАТ" АКЦИОНЕРНОГО ОБЩЕСТВА "ВЫСОКОГОРСКАЯ СЕЛЬХОЗТЕХНИКА" 25.07.1995-23.04.2011;</a:t>
            </a:r>
          </a:p>
          <a:p>
            <a:r>
              <a:rPr lang="ru-RU" sz="900" dirty="0">
                <a:solidFill>
                  <a:schemeClr val="bg2">
                    <a:lumMod val="25000"/>
                    <a:alpha val="39000"/>
                  </a:schemeClr>
                </a:solidFill>
                <a:latin typeface="Arial" panose="020B0604020202020204" pitchFamily="34" charset="0"/>
                <a:cs typeface="Arial" panose="020B0604020202020204" pitchFamily="34" charset="0"/>
              </a:rPr>
              <a:t>    ПРОИЗВОДСТВЕННО-КОМЕРЧЕСКОЕ ПРЕДПРИЯТИЕ ФИРМА АК-ЧИШМА" 03.04.1995-12.04.2007;</a:t>
            </a:r>
          </a:p>
          <a:p>
            <a:r>
              <a:rPr lang="ru-RU" sz="900" dirty="0">
                <a:solidFill>
                  <a:schemeClr val="bg2">
                    <a:lumMod val="25000"/>
                    <a:alpha val="39000"/>
                  </a:schemeClr>
                </a:solidFill>
                <a:latin typeface="Arial" panose="020B0604020202020204" pitchFamily="34" charset="0"/>
                <a:cs typeface="Arial" panose="020B0604020202020204" pitchFamily="34" charset="0"/>
              </a:rPr>
              <a:t>    ООО «АЛСУ» 03.07.2006-18.12.2009;</a:t>
            </a:r>
          </a:p>
          <a:p>
            <a:r>
              <a:rPr lang="ru-RU" sz="900" dirty="0">
                <a:solidFill>
                  <a:schemeClr val="bg2">
                    <a:lumMod val="25000"/>
                    <a:alpha val="39000"/>
                  </a:schemeClr>
                </a:solidFill>
                <a:latin typeface="Arial" panose="020B0604020202020204" pitchFamily="34" charset="0"/>
                <a:cs typeface="Arial" panose="020B0604020202020204" pitchFamily="34" charset="0"/>
              </a:rPr>
              <a:t>    ИНДИВИДУАЛЬНОЕ ЧАСТНОЕ ПРЕДПРИЯТИЕ   «АЛСУ-2» 21.03.1994-01.03.2007;</a:t>
            </a:r>
          </a:p>
          <a:p>
            <a:r>
              <a:rPr lang="ru-RU" sz="900" dirty="0">
                <a:solidFill>
                  <a:schemeClr val="bg2">
                    <a:lumMod val="25000"/>
                    <a:alpha val="39000"/>
                  </a:schemeClr>
                </a:solidFill>
                <a:latin typeface="Arial" panose="020B0604020202020204" pitchFamily="34" charset="0"/>
                <a:cs typeface="Arial" panose="020B0604020202020204" pitchFamily="34" charset="0"/>
              </a:rPr>
              <a:t>    ООО  «АМИДА» 21.01.2006-25.10.2006;</a:t>
            </a:r>
          </a:p>
          <a:p>
            <a:r>
              <a:rPr lang="ru-RU" sz="900" dirty="0">
                <a:solidFill>
                  <a:schemeClr val="bg2">
                    <a:lumMod val="25000"/>
                    <a:alpha val="39000"/>
                  </a:schemeClr>
                </a:solidFill>
                <a:latin typeface="Arial" panose="020B0604020202020204" pitchFamily="34" charset="0"/>
                <a:cs typeface="Arial" panose="020B0604020202020204" pitchFamily="34" charset="0"/>
              </a:rPr>
              <a:t>    ООО «АН-РИЭЛТ» 05.04.2007-18.11.2009;</a:t>
            </a:r>
          </a:p>
          <a:p>
            <a:r>
              <a:rPr lang="ru-RU" sz="900" dirty="0">
                <a:solidFill>
                  <a:schemeClr val="bg2">
                    <a:lumMod val="25000"/>
                    <a:alpha val="39000"/>
                  </a:schemeClr>
                </a:solidFill>
                <a:latin typeface="Arial" panose="020B0604020202020204" pitchFamily="34" charset="0"/>
                <a:cs typeface="Arial" panose="020B0604020202020204" pitchFamily="34" charset="0"/>
              </a:rPr>
              <a:t>    ООО «АРАКУЛ»  10.12.2004-25.05.2012;</a:t>
            </a:r>
          </a:p>
          <a:p>
            <a:r>
              <a:rPr lang="ru-RU" sz="900" dirty="0">
                <a:solidFill>
                  <a:schemeClr val="bg2">
                    <a:lumMod val="25000"/>
                    <a:alpha val="39000"/>
                  </a:schemeClr>
                </a:solidFill>
                <a:latin typeface="Arial" panose="020B0604020202020204" pitchFamily="34" charset="0"/>
                <a:cs typeface="Arial" panose="020B0604020202020204" pitchFamily="34" charset="0"/>
              </a:rPr>
              <a:t>    АРЕНДНОЕ ПРЕДПРИЯТ ПО ПР0ИЗВОДСТВУ ЖИВОТНОВОДЧЕСКОЙ ПРОДУКЦИИ «ДУБЪЯЗЫ» ПРИ КП «ДУБЪЯЗСКИЙ» 07.04.1995-07.06.2012;</a:t>
            </a:r>
          </a:p>
          <a:p>
            <a:r>
              <a:rPr lang="ru-RU" sz="900" dirty="0">
                <a:solidFill>
                  <a:schemeClr val="bg2">
                    <a:lumMod val="25000"/>
                    <a:alpha val="39000"/>
                  </a:schemeClr>
                </a:solidFill>
                <a:latin typeface="Arial" panose="020B0604020202020204" pitchFamily="34" charset="0"/>
                <a:cs typeface="Arial" panose="020B0604020202020204" pitchFamily="34" charset="0"/>
              </a:rPr>
              <a:t>    АРЕНДНОЕ ПРЕДПРИЯТИЕ "АЙБАШ" 31.03.1995-22.06.2009;</a:t>
            </a:r>
          </a:p>
          <a:p>
            <a:r>
              <a:rPr lang="ru-RU" sz="900" dirty="0">
                <a:solidFill>
                  <a:schemeClr val="bg2">
                    <a:lumMod val="25000"/>
                    <a:alpha val="39000"/>
                  </a:schemeClr>
                </a:solidFill>
                <a:latin typeface="Arial" panose="020B0604020202020204" pitchFamily="34" charset="0"/>
                <a:cs typeface="Arial" panose="020B0604020202020204" pitchFamily="34" charset="0"/>
              </a:rPr>
              <a:t>    АРЕНДНОЕ ПРЕДПРИЯТИЕ "АЯЗ" 07.04.1995-23.04.2009;</a:t>
            </a:r>
          </a:p>
          <a:p>
            <a:r>
              <a:rPr lang="ru-RU" sz="900" dirty="0">
                <a:solidFill>
                  <a:schemeClr val="bg2">
                    <a:lumMod val="25000"/>
                    <a:alpha val="39000"/>
                  </a:schemeClr>
                </a:solidFill>
                <a:latin typeface="Arial" panose="020B0604020202020204" pitchFamily="34" charset="0"/>
                <a:cs typeface="Arial" panose="020B0604020202020204" pitchFamily="34" charset="0"/>
              </a:rPr>
              <a:t>    АРЕНДНОЕ ПРЕДПРИЯТИЕ "АЛАТ"10.04.1995-23.04.2009;</a:t>
            </a:r>
          </a:p>
          <a:p>
            <a:r>
              <a:rPr lang="ru-RU" sz="900" dirty="0">
                <a:solidFill>
                  <a:schemeClr val="bg2">
                    <a:lumMod val="25000"/>
                    <a:alpha val="39000"/>
                  </a:schemeClr>
                </a:solidFill>
                <a:latin typeface="Arial" panose="020B0604020202020204" pitchFamily="34" charset="0"/>
                <a:cs typeface="Arial" panose="020B0604020202020204" pitchFamily="34" charset="0"/>
              </a:rPr>
              <a:t>    АРЕНДНОЕ ПРЕДПРИЯТИЕ ИМ.В.И.ЛЕНИНА 10.04.1995-23.04.2009;</a:t>
            </a:r>
          </a:p>
          <a:p>
            <a:r>
              <a:rPr lang="ru-RU" sz="900" dirty="0">
                <a:solidFill>
                  <a:schemeClr val="bg2">
                    <a:lumMod val="25000"/>
                    <a:alpha val="39000"/>
                  </a:schemeClr>
                </a:solidFill>
                <a:latin typeface="Arial" panose="020B0604020202020204" pitchFamily="34" charset="0"/>
                <a:cs typeface="Arial" panose="020B0604020202020204" pitchFamily="34" charset="0"/>
              </a:rPr>
              <a:t>    АРЕНДНОЕ ПРЕДПРИЯТИЕ "МУЛЬМА " 12.10.1995-24.04.2009;</a:t>
            </a:r>
          </a:p>
          <a:p>
            <a:r>
              <a:rPr lang="ru-RU" sz="900" dirty="0">
                <a:solidFill>
                  <a:schemeClr val="bg2">
                    <a:lumMod val="25000"/>
                    <a:alpha val="39000"/>
                  </a:schemeClr>
                </a:solidFill>
                <a:latin typeface="Arial" panose="020B0604020202020204" pitchFamily="34" charset="0"/>
                <a:cs typeface="Arial" panose="020B0604020202020204" pitchFamily="34" charset="0"/>
              </a:rPr>
              <a:t>    АРЕНДНОЕ ПРЕДПРИЯТИЕ "БАМ" 06.04.1995-23.04.2009;</a:t>
            </a:r>
          </a:p>
          <a:p>
            <a:r>
              <a:rPr lang="ru-RU" sz="900" dirty="0">
                <a:solidFill>
                  <a:schemeClr val="bg2">
                    <a:lumMod val="25000"/>
                    <a:alpha val="39000"/>
                  </a:schemeClr>
                </a:solidFill>
                <a:latin typeface="Arial" panose="020B0604020202020204" pitchFamily="34" charset="0"/>
                <a:cs typeface="Arial" panose="020B0604020202020204" pitchFamily="34" charset="0"/>
              </a:rPr>
              <a:t>    АРЕНДНОЕ ПРЕДПРИЯТИЕ "КАЛИНКА" ПРИ СОВХОЗЕ "КАЛИНИНСКИЙ" 11.05.1995-23.04.2009;</a:t>
            </a:r>
          </a:p>
          <a:p>
            <a:r>
              <a:rPr lang="ru-RU" sz="900" dirty="0">
                <a:solidFill>
                  <a:schemeClr val="bg2">
                    <a:lumMod val="25000"/>
                    <a:alpha val="39000"/>
                  </a:schemeClr>
                </a:solidFill>
                <a:latin typeface="Arial" panose="020B0604020202020204" pitchFamily="34" charset="0"/>
                <a:cs typeface="Arial" panose="020B0604020202020204" pitchFamily="34" charset="0"/>
              </a:rPr>
              <a:t>    АРЕНДНОЕ ПРЕДПРИЯТИЕ "ТУРГАЙ" 09.03.1995-23.06.2009;</a:t>
            </a:r>
          </a:p>
          <a:p>
            <a:r>
              <a:rPr lang="ru-RU" sz="900" dirty="0">
                <a:solidFill>
                  <a:schemeClr val="bg2">
                    <a:lumMod val="25000"/>
                    <a:alpha val="39000"/>
                  </a:schemeClr>
                </a:solidFill>
                <a:latin typeface="Arial" panose="020B0604020202020204" pitchFamily="34" charset="0"/>
                <a:cs typeface="Arial" panose="020B0604020202020204" pitchFamily="34" charset="0"/>
              </a:rPr>
              <a:t>    АРЕНДНОЕ ПРЕДПРИЯТИЕ "ФЕРМЕР"06.04.1995-30.04.2009;</a:t>
            </a:r>
          </a:p>
          <a:p>
            <a:r>
              <a:rPr lang="ru-RU" sz="900" dirty="0">
                <a:solidFill>
                  <a:schemeClr val="bg2">
                    <a:lumMod val="25000"/>
                    <a:alpha val="39000"/>
                  </a:schemeClr>
                </a:solidFill>
                <a:latin typeface="Arial" panose="020B0604020202020204" pitchFamily="34" charset="0"/>
                <a:cs typeface="Arial" panose="020B0604020202020204" pitchFamily="34" charset="0"/>
              </a:rPr>
              <a:t>    АРЕНДНОЕ ПРЕДПРИЯТИЕ "ЧЕРНЫШЕВКА" 15.06.1995-30.04.2009;</a:t>
            </a:r>
          </a:p>
          <a:p>
            <a:r>
              <a:rPr lang="ru-RU" sz="900" dirty="0">
                <a:solidFill>
                  <a:schemeClr val="bg2">
                    <a:lumMod val="25000"/>
                    <a:alpha val="39000"/>
                  </a:schemeClr>
                </a:solidFill>
                <a:latin typeface="Arial" panose="020B0604020202020204" pitchFamily="34" charset="0"/>
                <a:cs typeface="Arial" panose="020B0604020202020204" pitchFamily="34" charset="0"/>
              </a:rPr>
              <a:t>    АРЕНДНОЕ ПРЕДПРИЯТИЕ "ЯЛКЫН" ПРИ АФ "НОКСА"18.04.1995-23.04.2009;</a:t>
            </a:r>
          </a:p>
          <a:p>
            <a:r>
              <a:rPr lang="ru-RU" sz="900" dirty="0">
                <a:solidFill>
                  <a:schemeClr val="bg2">
                    <a:lumMod val="25000"/>
                    <a:alpha val="39000"/>
                  </a:schemeClr>
                </a:solidFill>
                <a:latin typeface="Arial" panose="020B0604020202020204" pitchFamily="34" charset="0"/>
                <a:cs typeface="Arial" panose="020B0604020202020204" pitchFamily="34" charset="0"/>
              </a:rPr>
              <a:t>    АРЕНДНОЕ ПРЕДПРИЯТИЕ ПО ПРИЗВОДСТ.ЖИВОТ.ПРОДУКЦИИ "ЧИРША" ПРИ КП"ИМ.КИРОВА" 06.04.1995-17.11.2009;</a:t>
            </a:r>
          </a:p>
          <a:p>
            <a:r>
              <a:rPr lang="ru-RU" sz="900" dirty="0">
                <a:solidFill>
                  <a:schemeClr val="bg2">
                    <a:lumMod val="25000"/>
                    <a:alpha val="39000"/>
                  </a:schemeClr>
                </a:solidFill>
                <a:latin typeface="Arial" panose="020B0604020202020204" pitchFamily="34" charset="0"/>
                <a:cs typeface="Arial" panose="020B0604020202020204" pitchFamily="34" charset="0"/>
              </a:rPr>
              <a:t>    АРЕНДНОЕ ПРЕДПРИЯТИЕ ПО РЕМОНТУ КОМБАЙНОВ, УЗЛОВ И АГРЕГАТОВ "КОЛОС" 06.12.1995-07.06.2012;</a:t>
            </a:r>
          </a:p>
          <a:p>
            <a:r>
              <a:rPr lang="ru-RU" sz="900" dirty="0">
                <a:solidFill>
                  <a:schemeClr val="bg2">
                    <a:lumMod val="25000"/>
                    <a:alpha val="39000"/>
                  </a:schemeClr>
                </a:solidFill>
                <a:latin typeface="Arial" panose="020B0604020202020204" pitchFamily="34" charset="0"/>
                <a:cs typeface="Arial" panose="020B0604020202020204" pitchFamily="34" charset="0"/>
              </a:rPr>
              <a:t>    АРЕНДНОЕ ПРЕДПРИЯТИЕ "ВОСХОД" ПРИ КП "УНЫШ" 09.09.1996-07.06.2012;</a:t>
            </a:r>
          </a:p>
          <a:p>
            <a:r>
              <a:rPr lang="ru-RU" sz="900" dirty="0">
                <a:solidFill>
                  <a:schemeClr val="bg2">
                    <a:lumMod val="25000"/>
                    <a:alpha val="39000"/>
                  </a:schemeClr>
                </a:solidFill>
                <a:latin typeface="Arial" panose="020B0604020202020204" pitchFamily="34" charset="0"/>
                <a:cs typeface="Arial" panose="020B0604020202020204" pitchFamily="34" charset="0"/>
              </a:rPr>
              <a:t>    АРЕНДНОЕ ПРЕДПРИЯТИЕ "ДУСЛЫК" ПРИ СОВХОЗЕ "ДРУЖБА" 07.04.1995-23.04.2011;</a:t>
            </a:r>
          </a:p>
          <a:p>
            <a:r>
              <a:rPr lang="ru-RU" sz="900" dirty="0">
                <a:solidFill>
                  <a:schemeClr val="bg2">
                    <a:lumMod val="25000"/>
                    <a:alpha val="39000"/>
                  </a:schemeClr>
                </a:solidFill>
                <a:latin typeface="Arial" panose="020B0604020202020204" pitchFamily="34" charset="0"/>
                <a:cs typeface="Arial" panose="020B0604020202020204" pitchFamily="34" charset="0"/>
              </a:rPr>
              <a:t>    АРЕНДНОЕ ПРЕДПРИЯТИЕ "КАЗАНКА" ПРИ КП"КУРКАЧИ" 07.04.1995-07.06.2012;</a:t>
            </a:r>
          </a:p>
          <a:p>
            <a:r>
              <a:rPr lang="ru-RU" sz="900" dirty="0">
                <a:solidFill>
                  <a:schemeClr val="bg2">
                    <a:lumMod val="25000"/>
                    <a:alpha val="39000"/>
                  </a:schemeClr>
                </a:solidFill>
                <a:latin typeface="Arial" panose="020B0604020202020204" pitchFamily="34" charset="0"/>
                <a:cs typeface="Arial" panose="020B0604020202020204" pitchFamily="34" charset="0"/>
              </a:rPr>
              <a:t>    АРЕНДНОЕ ПРЕДПРИЯТИЕ "САЛАВАТ" ПРИ СОВХОЗЕ"ДРУЖБА"; 28.06.1994-27.01.2011</a:t>
            </a:r>
          </a:p>
          <a:p>
            <a:r>
              <a:rPr lang="ru-RU" sz="900" dirty="0">
                <a:solidFill>
                  <a:schemeClr val="bg2">
                    <a:lumMod val="25000"/>
                    <a:alpha val="39000"/>
                  </a:schemeClr>
                </a:solidFill>
                <a:latin typeface="Arial" panose="020B0604020202020204" pitchFamily="34" charset="0"/>
                <a:cs typeface="Arial" panose="020B0604020202020204" pitchFamily="34" charset="0"/>
              </a:rPr>
              <a:t>    АРЕНДНОЕ ПРЕДПРИЯТИЕ "ТАН"ПРИ КП"ЧУЛПАН"10.04.1995-11.07.2012;</a:t>
            </a:r>
          </a:p>
          <a:p>
            <a:r>
              <a:rPr lang="ru-RU" sz="900" dirty="0">
                <a:solidFill>
                  <a:schemeClr val="bg2">
                    <a:lumMod val="25000"/>
                    <a:alpha val="39000"/>
                  </a:schemeClr>
                </a:solidFill>
                <a:latin typeface="Arial" panose="020B0604020202020204" pitchFamily="34" charset="0"/>
                <a:cs typeface="Arial" panose="020B0604020202020204" pitchFamily="34" charset="0"/>
              </a:rPr>
              <a:t>    АРЕНДНОЕ ПРЕД-ТИЕ ПО </a:t>
            </a:r>
            <a:r>
              <a:rPr lang="ru-RU" sz="900" dirty="0" smtClean="0">
                <a:solidFill>
                  <a:schemeClr val="bg2">
                    <a:lumMod val="25000"/>
                    <a:alpha val="39000"/>
                  </a:schemeClr>
                </a:solidFill>
                <a:latin typeface="Arial" panose="020B0604020202020204" pitchFamily="34" charset="0"/>
                <a:cs typeface="Arial" panose="020B0604020202020204" pitchFamily="34" charset="0"/>
              </a:rPr>
              <a:t>ПРОИЗВОДСТВУ</a:t>
            </a:r>
            <a:endParaRPr lang="ru-RU" sz="900" dirty="0">
              <a:solidFill>
                <a:schemeClr val="bg2">
                  <a:lumMod val="25000"/>
                  <a:alpha val="39000"/>
                </a:schemeClr>
              </a:solidFill>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858" y="722227"/>
            <a:ext cx="8740304" cy="5842696"/>
          </a:xfrm>
          <a:prstGeom prst="roundRect">
            <a:avLst>
              <a:gd name="adj" fmla="val 4167"/>
            </a:avLst>
          </a:prstGeom>
          <a:solidFill>
            <a:srgbClr val="FFFFFF"/>
          </a:solidFill>
          <a:ln w="76200" cap="sq">
            <a:solidFill>
              <a:schemeClr val="bg1">
                <a:lumMod val="50000"/>
              </a:schemeClr>
            </a:solidFill>
            <a:miter lim="800000"/>
          </a:ln>
          <a:effectLst>
            <a:outerShdw blurRad="50800" dist="38100" dir="18900000" algn="bl" rotWithShape="0">
              <a:prstClr val="black">
                <a:alpha val="40000"/>
              </a:prstClr>
            </a:outerShdw>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Прямоугольник 3"/>
          <p:cNvSpPr/>
          <p:nvPr/>
        </p:nvSpPr>
        <p:spPr>
          <a:xfrm>
            <a:off x="536331" y="88802"/>
            <a:ext cx="11482753" cy="523220"/>
          </a:xfrm>
          <a:prstGeom prst="rect">
            <a:avLst/>
          </a:prstGeom>
        </p:spPr>
        <p:txBody>
          <a:bodyPr wrap="square">
            <a:spAutoFit/>
          </a:bodyPr>
          <a:lstStyle/>
          <a:p>
            <a:pPr algn="ctr"/>
            <a:r>
              <a:rPr lang="ru-RU" sz="2800" spc="100" dirty="0" smtClean="0">
                <a:solidFill>
                  <a:schemeClr val="accent5">
                    <a:lumMod val="75000"/>
                  </a:schemeClr>
                </a:solidFill>
                <a:latin typeface="Arial Narrow" panose="020B0606020202030204" pitchFamily="34" charset="0"/>
                <a:ea typeface="Times New Roman" panose="02020603050405020304" pitchFamily="18" charset="0"/>
              </a:rPr>
              <a:t>Розыск документов ликвидированных </a:t>
            </a:r>
            <a:r>
              <a:rPr lang="ru-RU" sz="2800" spc="100" dirty="0">
                <a:solidFill>
                  <a:schemeClr val="accent5">
                    <a:lumMod val="75000"/>
                  </a:schemeClr>
                </a:solidFill>
                <a:latin typeface="Arial Narrow" panose="020B0606020202030204" pitchFamily="34" charset="0"/>
                <a:ea typeface="Times New Roman" panose="02020603050405020304" pitchFamily="18" charset="0"/>
              </a:rPr>
              <a:t>учреждений </a:t>
            </a:r>
            <a:endParaRPr lang="ru-RU" sz="2800" spc="100" dirty="0">
              <a:solidFill>
                <a:schemeClr val="accent5">
                  <a:lumMod val="75000"/>
                </a:schemeClr>
              </a:solidFill>
              <a:latin typeface="Arial Narrow" panose="020B0606020202030204" pitchFamily="34" charset="0"/>
            </a:endParaRPr>
          </a:p>
        </p:txBody>
      </p:sp>
    </p:spTree>
    <p:extLst>
      <p:ext uri="{BB962C8B-B14F-4D97-AF65-F5344CB8AC3E}">
        <p14:creationId xmlns:p14="http://schemas.microsoft.com/office/powerpoint/2010/main" val="21732614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20683" y="73485"/>
            <a:ext cx="11398402" cy="954107"/>
          </a:xfrm>
          <a:prstGeom prst="rect">
            <a:avLst/>
          </a:prstGeom>
        </p:spPr>
        <p:txBody>
          <a:bodyPr wrap="square">
            <a:spAutoFit/>
          </a:bodyPr>
          <a:lstStyle/>
          <a:p>
            <a:pPr algn="ctr">
              <a:defRPr sz="1862" b="0" i="0" u="none" strike="noStrike" kern="1200" spc="0" baseline="0">
                <a:solidFill>
                  <a:prstClr val="black">
                    <a:lumMod val="65000"/>
                    <a:lumOff val="35000"/>
                  </a:prstClr>
                </a:solidFill>
                <a:latin typeface="+mn-lt"/>
                <a:ea typeface="+mn-ea"/>
                <a:cs typeface="+mn-cs"/>
              </a:defRPr>
            </a:pPr>
            <a:r>
              <a:rPr lang="ru-RU" sz="2800" spc="100" dirty="0" smtClean="0">
                <a:solidFill>
                  <a:schemeClr val="accent5">
                    <a:lumMod val="75000"/>
                  </a:schemeClr>
                </a:solidFill>
                <a:latin typeface="Arial Narrow" panose="020B0606020202030204" pitchFamily="34" charset="0"/>
              </a:rPr>
              <a:t>Поступление запросов </a:t>
            </a:r>
            <a:r>
              <a:rPr lang="ru-RU" sz="2800" spc="100" dirty="0">
                <a:solidFill>
                  <a:schemeClr val="accent5">
                    <a:lumMod val="75000"/>
                  </a:schemeClr>
                </a:solidFill>
                <a:latin typeface="Arial Narrow" panose="020B0606020202030204" pitchFamily="34" charset="0"/>
              </a:rPr>
              <a:t>о стаже и заработной плате</a:t>
            </a:r>
          </a:p>
          <a:p>
            <a:pPr algn="ctr">
              <a:defRPr sz="1862" b="0" i="0" u="none" strike="noStrike" kern="1200" spc="0" baseline="0">
                <a:solidFill>
                  <a:prstClr val="black">
                    <a:lumMod val="65000"/>
                    <a:lumOff val="35000"/>
                  </a:prstClr>
                </a:solidFill>
                <a:latin typeface="+mn-lt"/>
                <a:ea typeface="+mn-ea"/>
                <a:cs typeface="+mn-cs"/>
              </a:defRPr>
            </a:pPr>
            <a:r>
              <a:rPr lang="ru-RU" sz="2800" spc="100" dirty="0" smtClean="0">
                <a:solidFill>
                  <a:schemeClr val="accent5">
                    <a:lumMod val="75000"/>
                  </a:schemeClr>
                </a:solidFill>
                <a:latin typeface="Arial Narrow" panose="020B0606020202030204" pitchFamily="34" charset="0"/>
              </a:rPr>
              <a:t>В Государственный архив Республики Татарстан</a:t>
            </a:r>
          </a:p>
        </p:txBody>
      </p:sp>
      <p:graphicFrame>
        <p:nvGraphicFramePr>
          <p:cNvPr id="9" name="Диаграмма 8"/>
          <p:cNvGraphicFramePr/>
          <p:nvPr>
            <p:extLst>
              <p:ext uri="{D42A27DB-BD31-4B8C-83A1-F6EECF244321}">
                <p14:modId xmlns:p14="http://schemas.microsoft.com/office/powerpoint/2010/main" val="2195668975"/>
              </p:ext>
            </p:extLst>
          </p:nvPr>
        </p:nvGraphicFramePr>
        <p:xfrm>
          <a:off x="1229138" y="842758"/>
          <a:ext cx="9724292" cy="57250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477335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68569" y="99666"/>
            <a:ext cx="11468100" cy="954107"/>
          </a:xfrm>
          <a:prstGeom prst="rect">
            <a:avLst/>
          </a:prstGeom>
        </p:spPr>
        <p:txBody>
          <a:bodyPr wrap="square">
            <a:spAutoFit/>
          </a:bodyPr>
          <a:lstStyle/>
          <a:p>
            <a:pPr algn="ctr"/>
            <a:r>
              <a:rPr lang="ru-RU" sz="2800" spc="100" dirty="0">
                <a:solidFill>
                  <a:schemeClr val="accent5">
                    <a:lumMod val="75000"/>
                  </a:schemeClr>
                </a:solidFill>
                <a:latin typeface="Arial Narrow" panose="020B0606020202030204" pitchFamily="34" charset="0"/>
              </a:rPr>
              <a:t>Исполнение </a:t>
            </a:r>
            <a:r>
              <a:rPr lang="ru-RU" sz="2800" spc="100" dirty="0" smtClean="0">
                <a:solidFill>
                  <a:schemeClr val="accent5">
                    <a:lumMod val="75000"/>
                  </a:schemeClr>
                </a:solidFill>
                <a:latin typeface="Arial Narrow" panose="020B0606020202030204" pitchFamily="34" charset="0"/>
              </a:rPr>
              <a:t>муниципальными архивами </a:t>
            </a:r>
            <a:r>
              <a:rPr lang="ru-RU" sz="2800" spc="100" dirty="0">
                <a:solidFill>
                  <a:schemeClr val="accent5">
                    <a:lumMod val="75000"/>
                  </a:schemeClr>
                </a:solidFill>
                <a:latin typeface="Arial Narrow" panose="020B0606020202030204" pitchFamily="34" charset="0"/>
              </a:rPr>
              <a:t>республики </a:t>
            </a:r>
            <a:endParaRPr lang="ru-RU" sz="2800" spc="100" dirty="0" smtClean="0">
              <a:solidFill>
                <a:schemeClr val="accent5">
                  <a:lumMod val="75000"/>
                </a:schemeClr>
              </a:solidFill>
              <a:latin typeface="Arial Narrow" panose="020B0606020202030204" pitchFamily="34" charset="0"/>
            </a:endParaRPr>
          </a:p>
          <a:p>
            <a:pPr algn="ctr"/>
            <a:r>
              <a:rPr lang="ru-RU" sz="2800" spc="100" dirty="0" smtClean="0">
                <a:solidFill>
                  <a:schemeClr val="accent5">
                    <a:lumMod val="75000"/>
                  </a:schemeClr>
                </a:solidFill>
                <a:latin typeface="Arial Narrow" panose="020B0606020202030204" pitchFamily="34" charset="0"/>
              </a:rPr>
              <a:t>социально-правовых </a:t>
            </a:r>
            <a:r>
              <a:rPr lang="ru-RU" sz="2800" spc="100" dirty="0">
                <a:solidFill>
                  <a:schemeClr val="accent5">
                    <a:lumMod val="75000"/>
                  </a:schemeClr>
                </a:solidFill>
                <a:latin typeface="Arial Narrow" panose="020B0606020202030204" pitchFamily="34" charset="0"/>
              </a:rPr>
              <a:t>запросов граждан </a:t>
            </a:r>
          </a:p>
        </p:txBody>
      </p:sp>
      <p:graphicFrame>
        <p:nvGraphicFramePr>
          <p:cNvPr id="6" name="Диаграмма 5"/>
          <p:cNvGraphicFramePr/>
          <p:nvPr>
            <p:extLst>
              <p:ext uri="{D42A27DB-BD31-4B8C-83A1-F6EECF244321}">
                <p14:modId xmlns:p14="http://schemas.microsoft.com/office/powerpoint/2010/main" val="3987755710"/>
              </p:ext>
            </p:extLst>
          </p:nvPr>
        </p:nvGraphicFramePr>
        <p:xfrm>
          <a:off x="2418861" y="1053773"/>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370598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4"/>
          <p:cNvSpPr txBox="1">
            <a:spLocks/>
          </p:cNvSpPr>
          <p:nvPr/>
        </p:nvSpPr>
        <p:spPr>
          <a:xfrm>
            <a:off x="1049001" y="30143"/>
            <a:ext cx="10790138" cy="669957"/>
          </a:xfrm>
          <a:prstGeom prst="rect">
            <a:avLst/>
          </a:prstGeom>
          <a:no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ru-RU" sz="2800" spc="100" dirty="0" smtClean="0">
                <a:solidFill>
                  <a:schemeClr val="accent5">
                    <a:lumMod val="75000"/>
                  </a:schemeClr>
                </a:solidFill>
                <a:latin typeface="Arial Narrow" panose="020B0606020202030204" pitchFamily="34" charset="0"/>
                <a:cs typeface="Arial" panose="020B0604020202020204" pitchFamily="34" charset="0"/>
              </a:rPr>
              <a:t>Архивы Республики Татарстан в Приволжском федеральном округе</a:t>
            </a:r>
            <a:endParaRPr lang="ru-RU" sz="2800" b="1" spc="100" dirty="0">
              <a:solidFill>
                <a:schemeClr val="accent5">
                  <a:lumMod val="75000"/>
                </a:schemeClr>
              </a:solidFill>
              <a:latin typeface="Arial Narrow" panose="020B0606020202030204" pitchFamily="34" charset="0"/>
              <a:cs typeface="Calibri" panose="020F0502020204030204" pitchFamily="34" charset="0"/>
            </a:endParaRPr>
          </a:p>
        </p:txBody>
      </p:sp>
      <p:sp>
        <p:nvSpPr>
          <p:cNvPr id="6" name="Прямоугольник 5"/>
          <p:cNvSpPr/>
          <p:nvPr/>
        </p:nvSpPr>
        <p:spPr>
          <a:xfrm>
            <a:off x="4212633" y="1229000"/>
            <a:ext cx="6616931" cy="4746939"/>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150000"/>
              </a:lnSpc>
              <a:buFont typeface="+mj-lt"/>
              <a:buAutoNum type="arabicPeriod"/>
            </a:pPr>
            <a:r>
              <a:rPr lang="ru-RU" sz="2400" dirty="0" smtClean="0">
                <a:solidFill>
                  <a:schemeClr val="tx1">
                    <a:lumMod val="85000"/>
                    <a:lumOff val="15000"/>
                  </a:schemeClr>
                </a:solidFill>
              </a:rPr>
              <a:t>Нижегородская область – 3 776 661</a:t>
            </a:r>
          </a:p>
          <a:p>
            <a:pPr marL="342900" indent="-342900">
              <a:lnSpc>
                <a:spcPct val="150000"/>
              </a:lnSpc>
              <a:buFont typeface="+mj-lt"/>
              <a:buAutoNum type="arabicPeriod"/>
            </a:pPr>
            <a:r>
              <a:rPr lang="ru-RU" sz="2400" dirty="0" smtClean="0">
                <a:solidFill>
                  <a:schemeClr val="accent6">
                    <a:lumMod val="75000"/>
                  </a:schemeClr>
                </a:solidFill>
              </a:rPr>
              <a:t>Республика Татарстан – 3 095 424</a:t>
            </a:r>
          </a:p>
          <a:p>
            <a:pPr marL="342900" indent="-342900">
              <a:lnSpc>
                <a:spcPct val="150000"/>
              </a:lnSpc>
              <a:buFont typeface="+mj-lt"/>
              <a:buAutoNum type="arabicPeriod"/>
            </a:pPr>
            <a:r>
              <a:rPr lang="ru-RU" sz="2400" dirty="0" smtClean="0">
                <a:solidFill>
                  <a:schemeClr val="tx1">
                    <a:lumMod val="85000"/>
                    <a:lumOff val="15000"/>
                  </a:schemeClr>
                </a:solidFill>
              </a:rPr>
              <a:t>Самарская область – 2 450 000</a:t>
            </a:r>
          </a:p>
          <a:p>
            <a:pPr marL="342900" indent="-342900">
              <a:lnSpc>
                <a:spcPct val="150000"/>
              </a:lnSpc>
              <a:buFont typeface="+mj-lt"/>
              <a:buAutoNum type="arabicPeriod"/>
            </a:pPr>
            <a:r>
              <a:rPr lang="ru-RU" sz="2400" dirty="0" smtClean="0">
                <a:solidFill>
                  <a:schemeClr val="tx1">
                    <a:lumMod val="85000"/>
                    <a:lumOff val="15000"/>
                  </a:schemeClr>
                </a:solidFill>
              </a:rPr>
              <a:t>Саратовская область – 2 178 393</a:t>
            </a:r>
          </a:p>
          <a:p>
            <a:pPr marL="342900" indent="-342900">
              <a:lnSpc>
                <a:spcPct val="150000"/>
              </a:lnSpc>
              <a:buFont typeface="+mj-lt"/>
              <a:buAutoNum type="arabicPeriod"/>
            </a:pPr>
            <a:r>
              <a:rPr lang="ru-RU" sz="2400" dirty="0" smtClean="0">
                <a:solidFill>
                  <a:schemeClr val="tx1">
                    <a:lumMod val="85000"/>
                    <a:lumOff val="15000"/>
                  </a:schemeClr>
                </a:solidFill>
              </a:rPr>
              <a:t>Кировская область – 2 160 117</a:t>
            </a:r>
          </a:p>
          <a:p>
            <a:pPr marL="342900" indent="-342900">
              <a:lnSpc>
                <a:spcPct val="150000"/>
              </a:lnSpc>
              <a:buFont typeface="+mj-lt"/>
              <a:buAutoNum type="arabicPeriod"/>
            </a:pPr>
            <a:r>
              <a:rPr lang="ru-RU" sz="2400" dirty="0" smtClean="0">
                <a:solidFill>
                  <a:schemeClr val="tx1">
                    <a:lumMod val="85000"/>
                    <a:lumOff val="15000"/>
                  </a:schemeClr>
                </a:solidFill>
              </a:rPr>
              <a:t>Чувашская Республика – 1 803 833</a:t>
            </a:r>
          </a:p>
          <a:p>
            <a:pPr marL="342900" indent="-342900">
              <a:lnSpc>
                <a:spcPct val="150000"/>
              </a:lnSpc>
              <a:buFont typeface="+mj-lt"/>
              <a:buAutoNum type="arabicPeriod"/>
            </a:pPr>
            <a:r>
              <a:rPr lang="ru-RU" sz="2400" dirty="0" smtClean="0">
                <a:solidFill>
                  <a:schemeClr val="tx1">
                    <a:lumMod val="85000"/>
                    <a:lumOff val="15000"/>
                  </a:schemeClr>
                </a:solidFill>
              </a:rPr>
              <a:t>Оренбургская область – 1 686 293</a:t>
            </a:r>
          </a:p>
          <a:p>
            <a:pPr marL="342900" indent="-342900">
              <a:lnSpc>
                <a:spcPct val="150000"/>
              </a:lnSpc>
              <a:buFont typeface="+mj-lt"/>
              <a:buAutoNum type="arabicPeriod"/>
            </a:pPr>
            <a:r>
              <a:rPr lang="ru-RU" sz="2400" dirty="0" smtClean="0">
                <a:solidFill>
                  <a:schemeClr val="tx1">
                    <a:lumMod val="85000"/>
                    <a:lumOff val="15000"/>
                  </a:schemeClr>
                </a:solidFill>
              </a:rPr>
              <a:t>Республика Башкортостан – 1 614 714</a:t>
            </a:r>
            <a:endParaRPr lang="ru-RU" sz="2400" b="1" dirty="0" smtClean="0">
              <a:solidFill>
                <a:schemeClr val="tx1">
                  <a:lumMod val="85000"/>
                  <a:lumOff val="15000"/>
                </a:schemeClr>
              </a:solidFill>
            </a:endParaRPr>
          </a:p>
        </p:txBody>
      </p:sp>
      <p:sp>
        <p:nvSpPr>
          <p:cNvPr id="7" name="Прямоугольник 6"/>
          <p:cNvSpPr/>
          <p:nvPr/>
        </p:nvSpPr>
        <p:spPr>
          <a:xfrm>
            <a:off x="3364980" y="767335"/>
            <a:ext cx="6158179" cy="461665"/>
          </a:xfrm>
          <a:prstGeom prst="rect">
            <a:avLst/>
          </a:prstGeom>
          <a:solidFill>
            <a:schemeClr val="accent5">
              <a:lumMod val="20000"/>
              <a:lumOff val="80000"/>
            </a:schemeClr>
          </a:solidFill>
        </p:spPr>
        <p:txBody>
          <a:bodyPr wrap="square">
            <a:spAutoFit/>
          </a:bodyPr>
          <a:lstStyle/>
          <a:p>
            <a:r>
              <a:rPr lang="ru-RU" sz="2400" spc="100" dirty="0">
                <a:latin typeface="Arial" pitchFamily="34" charset="0"/>
                <a:cs typeface="Arial" pitchFamily="34" charset="0"/>
              </a:rPr>
              <a:t>Объем управленческой </a:t>
            </a:r>
            <a:r>
              <a:rPr lang="ru-RU" sz="2400" spc="100" dirty="0" smtClean="0">
                <a:latin typeface="Arial" pitchFamily="34" charset="0"/>
                <a:cs typeface="Arial" pitchFamily="34" charset="0"/>
              </a:rPr>
              <a:t>документации</a:t>
            </a:r>
            <a:endParaRPr lang="ru-RU" sz="2400" spc="100" dirty="0">
              <a:latin typeface="Arial" pitchFamily="34" charset="0"/>
              <a:cs typeface="Arial" pitchFamily="34" charset="0"/>
            </a:endParaRPr>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l="13747" r="19852"/>
          <a:stretch/>
        </p:blipFill>
        <p:spPr>
          <a:xfrm>
            <a:off x="714894" y="1656876"/>
            <a:ext cx="3497739" cy="289497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p:spPr>
      </p:pic>
    </p:spTree>
    <p:extLst>
      <p:ext uri="{BB962C8B-B14F-4D97-AF65-F5344CB8AC3E}">
        <p14:creationId xmlns:p14="http://schemas.microsoft.com/office/powerpoint/2010/main" val="3614751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68569" y="107659"/>
            <a:ext cx="11468100" cy="523220"/>
          </a:xfrm>
          <a:prstGeom prst="rect">
            <a:avLst/>
          </a:prstGeom>
        </p:spPr>
        <p:txBody>
          <a:bodyPr wrap="square">
            <a:spAutoFit/>
          </a:bodyPr>
          <a:lstStyle/>
          <a:p>
            <a:pPr algn="ctr"/>
            <a:r>
              <a:rPr lang="ru-RU" sz="2800" spc="100" dirty="0" smtClean="0">
                <a:solidFill>
                  <a:schemeClr val="accent5">
                    <a:lumMod val="75000"/>
                  </a:schemeClr>
                </a:solidFill>
                <a:latin typeface="Arial Narrow" panose="020B0606020202030204" pitchFamily="34" charset="0"/>
              </a:rPr>
              <a:t>Ответственность в архивной отрасли </a:t>
            </a:r>
            <a:endParaRPr lang="ru-RU" sz="2800" spc="100" dirty="0">
              <a:solidFill>
                <a:schemeClr val="accent5">
                  <a:lumMod val="75000"/>
                </a:schemeClr>
              </a:solidFill>
              <a:latin typeface="Arial Narrow" panose="020B0606020202030204" pitchFamily="34" charset="0"/>
            </a:endParaRPr>
          </a:p>
        </p:txBody>
      </p:sp>
      <p:sp>
        <p:nvSpPr>
          <p:cNvPr id="3" name="Прямоугольник 2"/>
          <p:cNvSpPr/>
          <p:nvPr/>
        </p:nvSpPr>
        <p:spPr>
          <a:xfrm>
            <a:off x="987971" y="5489818"/>
            <a:ext cx="4740165" cy="923330"/>
          </a:xfrm>
          <a:prstGeom prst="rect">
            <a:avLst/>
          </a:prstGeom>
        </p:spPr>
        <p:txBody>
          <a:bodyPr wrap="square">
            <a:spAutoFit/>
          </a:bodyPr>
          <a:lstStyle/>
          <a:p>
            <a:pPr algn="ctr"/>
            <a:r>
              <a:rPr lang="ru-RU" dirty="0" smtClean="0">
                <a:latin typeface="Arial" panose="020B0604020202020204" pitchFamily="34" charset="0"/>
                <a:cs typeface="Arial" panose="020B0604020202020204" pitchFamily="34" charset="0"/>
              </a:rPr>
              <a:t>ст. </a:t>
            </a:r>
            <a:r>
              <a:rPr lang="ru-RU" dirty="0">
                <a:latin typeface="Arial" panose="020B0604020202020204" pitchFamily="34" charset="0"/>
                <a:cs typeface="Arial" panose="020B0604020202020204" pitchFamily="34" charset="0"/>
              </a:rPr>
              <a:t>13.20. КОАП РФ "Нарушение правил хранения, комплектования, учета или использования архивных документов"</a:t>
            </a:r>
          </a:p>
        </p:txBody>
      </p:sp>
      <p:sp>
        <p:nvSpPr>
          <p:cNvPr id="4" name="Прямоугольник 3"/>
          <p:cNvSpPr/>
          <p:nvPr/>
        </p:nvSpPr>
        <p:spPr>
          <a:xfrm>
            <a:off x="6989379" y="5489818"/>
            <a:ext cx="4130566" cy="923330"/>
          </a:xfrm>
          <a:prstGeom prst="rect">
            <a:avLst/>
          </a:prstGeom>
        </p:spPr>
        <p:txBody>
          <a:bodyPr wrap="square">
            <a:spAutoFit/>
          </a:bodyPr>
          <a:lstStyle/>
          <a:p>
            <a:pPr algn="ctr"/>
            <a:r>
              <a:rPr lang="ru-RU" dirty="0">
                <a:latin typeface="Arial" panose="020B0604020202020204" pitchFamily="34" charset="0"/>
                <a:cs typeface="Arial" panose="020B0604020202020204" pitchFamily="34" charset="0"/>
              </a:rPr>
              <a:t>ст. 27 Федерального закона от 22.10.2004 № 125-ФЗ «Об архивном деле в Российской Федерации»</a:t>
            </a:r>
          </a:p>
        </p:txBody>
      </p:sp>
      <p:pic>
        <p:nvPicPr>
          <p:cNvPr id="5" name="Рисунок 4"/>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615873" y="1072057"/>
            <a:ext cx="2877578" cy="4272454"/>
          </a:xfrm>
          <a:prstGeom prst="rect">
            <a:avLst/>
          </a:prstGeom>
          <a:ln>
            <a:noFill/>
          </a:ln>
          <a:effectLst>
            <a:outerShdw blurRad="190500" algn="tl" rotWithShape="0">
              <a:srgbClr val="000000">
                <a:alpha val="70000"/>
              </a:srgbClr>
            </a:outerShdw>
          </a:effectLst>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8448" y="1090681"/>
            <a:ext cx="2663552" cy="425383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666810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53915" y="152000"/>
            <a:ext cx="11394831" cy="523220"/>
          </a:xfrm>
          <a:prstGeom prst="rect">
            <a:avLst/>
          </a:prstGeom>
        </p:spPr>
        <p:txBody>
          <a:bodyPr wrap="square">
            <a:spAutoFit/>
          </a:bodyPr>
          <a:lstStyle/>
          <a:p>
            <a:pPr algn="ctr"/>
            <a:r>
              <a:rPr lang="ru-RU" sz="2800" spc="100" dirty="0" smtClean="0">
                <a:solidFill>
                  <a:schemeClr val="accent5">
                    <a:lumMod val="75000"/>
                  </a:schemeClr>
                </a:solidFill>
                <a:latin typeface="Arial Narrow" panose="020B0606020202030204" pitchFamily="34" charset="0"/>
              </a:rPr>
              <a:t>Ликвидированные юридические лица на </a:t>
            </a:r>
            <a:r>
              <a:rPr lang="ru-RU" sz="2800" dirty="0" smtClean="0">
                <a:solidFill>
                  <a:schemeClr val="accent5">
                    <a:lumMod val="75000"/>
                  </a:schemeClr>
                </a:solidFill>
                <a:latin typeface="Arial Narrow" panose="020B0606020202030204" pitchFamily="34" charset="0"/>
                <a:cs typeface="Arial" panose="020B0604020202020204" pitchFamily="34" charset="0"/>
              </a:rPr>
              <a:t>01.12.2019</a:t>
            </a:r>
            <a:endParaRPr lang="ru-RU" sz="2800" dirty="0">
              <a:solidFill>
                <a:schemeClr val="accent5">
                  <a:lumMod val="75000"/>
                </a:schemeClr>
              </a:solidFill>
              <a:latin typeface="Arial Narrow" panose="020B0606020202030204" pitchFamily="34" charset="0"/>
              <a:cs typeface="Arial" panose="020B0604020202020204" pitchFamily="34"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163611662"/>
              </p:ext>
            </p:extLst>
          </p:nvPr>
        </p:nvGraphicFramePr>
        <p:xfrm>
          <a:off x="1679330" y="958368"/>
          <a:ext cx="8862647" cy="5384158"/>
        </p:xfrm>
        <a:graphic>
          <a:graphicData uri="http://schemas.openxmlformats.org/drawingml/2006/table">
            <a:tbl>
              <a:tblPr bandRow="1">
                <a:tableStyleId>{FABFCF23-3B69-468F-B69F-88F6DE6A72F2}</a:tableStyleId>
              </a:tblPr>
              <a:tblGrid>
                <a:gridCol w="4297041">
                  <a:extLst>
                    <a:ext uri="{9D8B030D-6E8A-4147-A177-3AD203B41FA5}">
                      <a16:colId xmlns="" xmlns:a16="http://schemas.microsoft.com/office/drawing/2014/main" val="1661053516"/>
                    </a:ext>
                  </a:extLst>
                </a:gridCol>
                <a:gridCol w="1537684">
                  <a:extLst>
                    <a:ext uri="{9D8B030D-6E8A-4147-A177-3AD203B41FA5}">
                      <a16:colId xmlns="" xmlns:a16="http://schemas.microsoft.com/office/drawing/2014/main" val="2910679878"/>
                    </a:ext>
                  </a:extLst>
                </a:gridCol>
                <a:gridCol w="1312309">
                  <a:extLst>
                    <a:ext uri="{9D8B030D-6E8A-4147-A177-3AD203B41FA5}">
                      <a16:colId xmlns="" xmlns:a16="http://schemas.microsoft.com/office/drawing/2014/main" val="2749537564"/>
                    </a:ext>
                  </a:extLst>
                </a:gridCol>
                <a:gridCol w="1715613">
                  <a:extLst>
                    <a:ext uri="{9D8B030D-6E8A-4147-A177-3AD203B41FA5}">
                      <a16:colId xmlns="" xmlns:a16="http://schemas.microsoft.com/office/drawing/2014/main" val="1556797457"/>
                    </a:ext>
                  </a:extLst>
                </a:gridCol>
              </a:tblGrid>
              <a:tr h="510774">
                <a:tc rowSpan="2">
                  <a:txBody>
                    <a:bodyPr/>
                    <a:lstStyle/>
                    <a:p>
                      <a:pPr algn="ctr" rtl="0" fontAlgn="t"/>
                      <a:r>
                        <a:rPr lang="ru-RU" sz="1400" b="1" u="none" strike="noStrike" dirty="0" smtClean="0">
                          <a:effectLst/>
                          <a:latin typeface="Arial" panose="020B0604020202020204" pitchFamily="34" charset="0"/>
                          <a:cs typeface="Arial" panose="020B0604020202020204" pitchFamily="34" charset="0"/>
                        </a:rPr>
                        <a:t>Наименование субъекта РФ</a:t>
                      </a:r>
                      <a:endParaRPr lang="ru-RU"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rowSpan="2">
                  <a:txBody>
                    <a:bodyPr/>
                    <a:lstStyle/>
                    <a:p>
                      <a:pPr algn="ctr" rtl="0" fontAlgn="t"/>
                      <a:r>
                        <a:rPr lang="ru-RU" sz="1400" b="1" u="none" strike="noStrike" dirty="0" smtClean="0">
                          <a:effectLst/>
                          <a:latin typeface="Arial" panose="020B0604020202020204" pitchFamily="34" charset="0"/>
                          <a:cs typeface="Arial" panose="020B0604020202020204" pitchFamily="34" charset="0"/>
                        </a:rPr>
                        <a:t>Действующих</a:t>
                      </a:r>
                      <a:endParaRPr lang="ru-RU"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gridSpan="2">
                  <a:txBody>
                    <a:bodyPr/>
                    <a:lstStyle/>
                    <a:p>
                      <a:pPr algn="ctr" rtl="0" fontAlgn="t"/>
                      <a:r>
                        <a:rPr lang="ru-RU" sz="1400" b="1" i="0" u="none" strike="noStrike" dirty="0" smtClean="0">
                          <a:solidFill>
                            <a:srgbClr val="000000"/>
                          </a:solidFill>
                          <a:effectLst/>
                          <a:latin typeface="Arial" panose="020B0604020202020204" pitchFamily="34" charset="0"/>
                          <a:cs typeface="Arial" panose="020B0604020202020204" pitchFamily="34" charset="0"/>
                        </a:rPr>
                        <a:t>Прекращены</a:t>
                      </a:r>
                      <a:r>
                        <a:rPr lang="ru-RU" sz="1400" b="1" i="0" u="none" strike="noStrike" baseline="0" dirty="0" smtClean="0">
                          <a:solidFill>
                            <a:srgbClr val="000000"/>
                          </a:solidFill>
                          <a:effectLst/>
                          <a:latin typeface="Arial" panose="020B0604020202020204" pitchFamily="34" charset="0"/>
                          <a:cs typeface="Arial" panose="020B0604020202020204" pitchFamily="34" charset="0"/>
                        </a:rPr>
                        <a:t> по причинам</a:t>
                      </a:r>
                      <a:endParaRPr lang="ru-RU"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hMerge="1">
                  <a:txBody>
                    <a:bodyPr/>
                    <a:lstStyle/>
                    <a:p>
                      <a:pPr algn="ctr" rtl="0" fontAlgn="t"/>
                      <a:endParaRPr lang="ru-RU"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 xmlns:a16="http://schemas.microsoft.com/office/drawing/2014/main" val="3911853192"/>
                  </a:ext>
                </a:extLst>
              </a:tr>
              <a:tr h="333981">
                <a:tc vMerge="1">
                  <a:txBody>
                    <a:bodyPr/>
                    <a:lstStyle/>
                    <a:p>
                      <a:pPr algn="ctr" rtl="0" fontAlgn="t"/>
                      <a:endParaRPr lang="ru-RU"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vMerge="1">
                  <a:txBody>
                    <a:bodyPr/>
                    <a:lstStyle/>
                    <a:p>
                      <a:pPr algn="ctr" rtl="0" fontAlgn="t"/>
                      <a:endParaRPr lang="ru-RU"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ru-RU" sz="1400" b="1" u="none" strike="noStrike" dirty="0" smtClean="0">
                          <a:effectLst/>
                          <a:latin typeface="Arial" panose="020B0604020202020204" pitchFamily="34" charset="0"/>
                          <a:cs typeface="Arial" panose="020B0604020202020204" pitchFamily="34" charset="0"/>
                        </a:rPr>
                        <a:t>Банкротство</a:t>
                      </a:r>
                      <a:endParaRPr lang="ru-RU" sz="1400" b="1" i="0" u="none" strike="noStrike" dirty="0" smtClean="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E9EBF5"/>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ru-RU" sz="1400" b="1" u="none" strike="noStrike" dirty="0" smtClean="0">
                          <a:effectLst/>
                          <a:latin typeface="Arial" panose="020B0604020202020204" pitchFamily="34" charset="0"/>
                          <a:cs typeface="Arial" panose="020B0604020202020204" pitchFamily="34" charset="0"/>
                        </a:rPr>
                        <a:t>Ликвидация</a:t>
                      </a:r>
                      <a:endParaRPr lang="ru-RU" sz="1400" b="1" i="0" u="none" strike="noStrike" dirty="0" smtClean="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E9EBF5"/>
                    </a:solidFill>
                  </a:tcPr>
                </a:tc>
                <a:extLst>
                  <a:ext uri="{0D108BD9-81ED-4DB2-BD59-A6C34878D82A}">
                    <a16:rowId xmlns="" xmlns:a16="http://schemas.microsoft.com/office/drawing/2014/main" val="2529497444"/>
                  </a:ext>
                </a:extLst>
              </a:tr>
              <a:tr h="280471">
                <a:tc>
                  <a:txBody>
                    <a:bodyPr/>
                    <a:lstStyle/>
                    <a:p>
                      <a:pPr marL="72000" algn="l" rtl="0" fontAlgn="ctr"/>
                      <a:r>
                        <a:rPr lang="ru-RU" sz="1400" b="1" u="none" strike="noStrike" dirty="0">
                          <a:effectLst/>
                          <a:latin typeface="Arial" panose="020B0604020202020204" pitchFamily="34" charset="0"/>
                          <a:cs typeface="Arial" panose="020B0604020202020204" pitchFamily="34" charset="0"/>
                        </a:rPr>
                        <a:t>Российская Федерация</a:t>
                      </a:r>
                      <a:endParaRPr lang="ru-RU"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9DE878"/>
                    </a:solidFill>
                  </a:tcPr>
                </a:tc>
                <a:tc>
                  <a:txBody>
                    <a:bodyPr/>
                    <a:lstStyle/>
                    <a:p>
                      <a:pPr algn="r" rtl="0" fontAlgn="ctr"/>
                      <a:r>
                        <a:rPr lang="ru-RU" sz="1100" b="1" u="none" strike="noStrike" dirty="0">
                          <a:effectLst/>
                          <a:latin typeface="Arial" panose="020B0604020202020204" pitchFamily="34" charset="0"/>
                          <a:cs typeface="Arial" panose="020B0604020202020204" pitchFamily="34" charset="0"/>
                        </a:rPr>
                        <a:t>3 694 426</a:t>
                      </a:r>
                      <a:endParaRPr lang="ru-RU"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9DE878"/>
                    </a:solidFill>
                  </a:tcPr>
                </a:tc>
                <a:tc>
                  <a:txBody>
                    <a:bodyPr/>
                    <a:lstStyle/>
                    <a:p>
                      <a:pPr algn="r" rtl="0" fontAlgn="ctr"/>
                      <a:r>
                        <a:rPr lang="ru-RU" sz="1100" b="1" u="none" strike="noStrike">
                          <a:effectLst/>
                          <a:latin typeface="Arial" panose="020B0604020202020204" pitchFamily="34" charset="0"/>
                          <a:cs typeface="Arial" panose="020B0604020202020204" pitchFamily="34" charset="0"/>
                        </a:rPr>
                        <a:t>233 919</a:t>
                      </a:r>
                      <a:endParaRPr lang="ru-RU" sz="11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9DE878"/>
                    </a:solidFill>
                  </a:tcPr>
                </a:tc>
                <a:tc>
                  <a:txBody>
                    <a:bodyPr/>
                    <a:lstStyle/>
                    <a:p>
                      <a:pPr algn="r" rtl="0" fontAlgn="ctr"/>
                      <a:r>
                        <a:rPr lang="ru-RU" sz="1100" b="1" u="none" strike="noStrike">
                          <a:effectLst/>
                          <a:latin typeface="Arial" panose="020B0604020202020204" pitchFamily="34" charset="0"/>
                          <a:cs typeface="Arial" panose="020B0604020202020204" pitchFamily="34" charset="0"/>
                        </a:rPr>
                        <a:t>5 289 646</a:t>
                      </a:r>
                      <a:endParaRPr lang="ru-RU" sz="11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9DE878"/>
                    </a:solidFill>
                  </a:tcPr>
                </a:tc>
                <a:extLst>
                  <a:ext uri="{0D108BD9-81ED-4DB2-BD59-A6C34878D82A}">
                    <a16:rowId xmlns="" xmlns:a16="http://schemas.microsoft.com/office/drawing/2014/main" val="2904444506"/>
                  </a:ext>
                </a:extLst>
              </a:tr>
              <a:tr h="280471">
                <a:tc>
                  <a:txBody>
                    <a:bodyPr/>
                    <a:lstStyle/>
                    <a:p>
                      <a:pPr marL="72000" algn="l" rtl="0" fontAlgn="ctr"/>
                      <a:r>
                        <a:rPr lang="ru-RU" sz="1400" b="1" u="none" strike="noStrike">
                          <a:effectLst/>
                          <a:latin typeface="Arial" panose="020B0604020202020204" pitchFamily="34" charset="0"/>
                          <a:cs typeface="Arial" panose="020B0604020202020204" pitchFamily="34" charset="0"/>
                        </a:rPr>
                        <a:t>Приволжский федеральный округ</a:t>
                      </a:r>
                      <a:endParaRPr lang="ru-RU" sz="14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9DE878"/>
                    </a:solidFill>
                  </a:tcPr>
                </a:tc>
                <a:tc>
                  <a:txBody>
                    <a:bodyPr/>
                    <a:lstStyle/>
                    <a:p>
                      <a:pPr algn="r" rtl="0" fontAlgn="ctr"/>
                      <a:r>
                        <a:rPr lang="ru-RU" sz="1100" b="1" u="none" strike="noStrike" dirty="0">
                          <a:effectLst/>
                          <a:latin typeface="Arial" panose="020B0604020202020204" pitchFamily="34" charset="0"/>
                          <a:cs typeface="Arial" panose="020B0604020202020204" pitchFamily="34" charset="0"/>
                        </a:rPr>
                        <a:t>646 253</a:t>
                      </a:r>
                      <a:endParaRPr lang="ru-RU"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9DE878"/>
                    </a:solidFill>
                  </a:tcPr>
                </a:tc>
                <a:tc>
                  <a:txBody>
                    <a:bodyPr/>
                    <a:lstStyle/>
                    <a:p>
                      <a:pPr algn="r" rtl="0" fontAlgn="ctr"/>
                      <a:r>
                        <a:rPr lang="ru-RU" sz="1100" b="1" u="none" strike="noStrike" dirty="0">
                          <a:effectLst/>
                          <a:latin typeface="Arial" panose="020B0604020202020204" pitchFamily="34" charset="0"/>
                          <a:cs typeface="Arial" panose="020B0604020202020204" pitchFamily="34" charset="0"/>
                        </a:rPr>
                        <a:t>57 775</a:t>
                      </a:r>
                      <a:endParaRPr lang="ru-RU"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9DE878"/>
                    </a:solidFill>
                  </a:tcPr>
                </a:tc>
                <a:tc>
                  <a:txBody>
                    <a:bodyPr/>
                    <a:lstStyle/>
                    <a:p>
                      <a:pPr algn="r" rtl="0" fontAlgn="ctr"/>
                      <a:r>
                        <a:rPr lang="ru-RU" sz="1100" b="1" u="none" strike="noStrike" dirty="0">
                          <a:effectLst/>
                          <a:latin typeface="Arial" panose="020B0604020202020204" pitchFamily="34" charset="0"/>
                          <a:cs typeface="Arial" panose="020B0604020202020204" pitchFamily="34" charset="0"/>
                        </a:rPr>
                        <a:t>671 411</a:t>
                      </a:r>
                      <a:endParaRPr lang="ru-RU"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9DE878"/>
                    </a:solidFill>
                  </a:tcPr>
                </a:tc>
                <a:extLst>
                  <a:ext uri="{0D108BD9-81ED-4DB2-BD59-A6C34878D82A}">
                    <a16:rowId xmlns="" xmlns:a16="http://schemas.microsoft.com/office/drawing/2014/main" val="1058900202"/>
                  </a:ext>
                </a:extLst>
              </a:tr>
              <a:tr h="280471">
                <a:tc>
                  <a:txBody>
                    <a:bodyPr/>
                    <a:lstStyle/>
                    <a:p>
                      <a:pPr marL="72000" algn="l" rtl="0" fontAlgn="ctr"/>
                      <a:r>
                        <a:rPr lang="ru-RU" sz="1400" u="none" strike="noStrike" dirty="0">
                          <a:effectLst/>
                          <a:latin typeface="Arial" panose="020B0604020202020204" pitchFamily="34" charset="0"/>
                          <a:cs typeface="Arial" panose="020B0604020202020204" pitchFamily="34" charset="0"/>
                        </a:rPr>
                        <a:t>Республика Башкортостан</a:t>
                      </a:r>
                      <a:endParaRPr lang="ru-RU"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a:effectLst/>
                          <a:latin typeface="Arial" panose="020B0604020202020204" pitchFamily="34" charset="0"/>
                          <a:cs typeface="Arial" panose="020B0604020202020204" pitchFamily="34" charset="0"/>
                        </a:rPr>
                        <a:t>76 008</a:t>
                      </a:r>
                      <a:endParaRPr lang="ru-RU"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a:effectLst/>
                          <a:latin typeface="Arial" panose="020B0604020202020204" pitchFamily="34" charset="0"/>
                          <a:cs typeface="Arial" panose="020B0604020202020204" pitchFamily="34" charset="0"/>
                        </a:rPr>
                        <a:t>10 200</a:t>
                      </a:r>
                      <a:endParaRPr lang="ru-RU"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a:effectLst/>
                          <a:latin typeface="Arial" panose="020B0604020202020204" pitchFamily="34" charset="0"/>
                          <a:cs typeface="Arial" panose="020B0604020202020204" pitchFamily="34" charset="0"/>
                        </a:rPr>
                        <a:t>69 836</a:t>
                      </a:r>
                      <a:endParaRPr lang="ru-RU"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 xmlns:a16="http://schemas.microsoft.com/office/drawing/2014/main" val="1383431238"/>
                  </a:ext>
                </a:extLst>
              </a:tr>
              <a:tr h="280471">
                <a:tc>
                  <a:txBody>
                    <a:bodyPr/>
                    <a:lstStyle/>
                    <a:p>
                      <a:pPr marL="72000" algn="l" rtl="0" fontAlgn="ctr"/>
                      <a:r>
                        <a:rPr lang="ru-RU" sz="1400" u="none" strike="noStrike">
                          <a:effectLst/>
                          <a:latin typeface="Arial" panose="020B0604020202020204" pitchFamily="34" charset="0"/>
                          <a:cs typeface="Arial" panose="020B0604020202020204" pitchFamily="34" charset="0"/>
                        </a:rPr>
                        <a:t>Республика Марий Эл</a:t>
                      </a:r>
                      <a:endParaRPr lang="ru-RU" sz="1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a:effectLst/>
                          <a:latin typeface="Arial" panose="020B0604020202020204" pitchFamily="34" charset="0"/>
                          <a:cs typeface="Arial" panose="020B0604020202020204" pitchFamily="34" charset="0"/>
                        </a:rPr>
                        <a:t>11 402</a:t>
                      </a:r>
                      <a:endParaRPr lang="ru-RU"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a:effectLst/>
                          <a:latin typeface="Arial" panose="020B0604020202020204" pitchFamily="34" charset="0"/>
                          <a:cs typeface="Arial" panose="020B0604020202020204" pitchFamily="34" charset="0"/>
                        </a:rPr>
                        <a:t>1 323</a:t>
                      </a:r>
                      <a:endParaRPr lang="ru-RU"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dirty="0">
                          <a:effectLst/>
                          <a:latin typeface="Arial" panose="020B0604020202020204" pitchFamily="34" charset="0"/>
                          <a:cs typeface="Arial" panose="020B0604020202020204" pitchFamily="34" charset="0"/>
                        </a:rPr>
                        <a:t>11 702</a:t>
                      </a:r>
                      <a:endParaRPr lang="ru-RU"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 xmlns:a16="http://schemas.microsoft.com/office/drawing/2014/main" val="2939167730"/>
                  </a:ext>
                </a:extLst>
              </a:tr>
              <a:tr h="280471">
                <a:tc>
                  <a:txBody>
                    <a:bodyPr/>
                    <a:lstStyle/>
                    <a:p>
                      <a:pPr marL="72000" algn="l" rtl="0" fontAlgn="ctr"/>
                      <a:r>
                        <a:rPr lang="ru-RU" sz="1400" u="none" strike="noStrike" dirty="0">
                          <a:effectLst/>
                          <a:latin typeface="Arial" panose="020B0604020202020204" pitchFamily="34" charset="0"/>
                          <a:cs typeface="Arial" panose="020B0604020202020204" pitchFamily="34" charset="0"/>
                        </a:rPr>
                        <a:t>Республика Мордовия</a:t>
                      </a:r>
                      <a:endParaRPr lang="ru-RU"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a:effectLst/>
                          <a:latin typeface="Arial" panose="020B0604020202020204" pitchFamily="34" charset="0"/>
                          <a:cs typeface="Arial" panose="020B0604020202020204" pitchFamily="34" charset="0"/>
                        </a:rPr>
                        <a:t>12 155</a:t>
                      </a:r>
                      <a:endParaRPr lang="ru-RU"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a:effectLst/>
                          <a:latin typeface="Arial" panose="020B0604020202020204" pitchFamily="34" charset="0"/>
                          <a:cs typeface="Arial" panose="020B0604020202020204" pitchFamily="34" charset="0"/>
                        </a:rPr>
                        <a:t>1 579</a:t>
                      </a:r>
                      <a:endParaRPr lang="ru-RU"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a:effectLst/>
                          <a:latin typeface="Arial" panose="020B0604020202020204" pitchFamily="34" charset="0"/>
                          <a:cs typeface="Arial" panose="020B0604020202020204" pitchFamily="34" charset="0"/>
                        </a:rPr>
                        <a:t>8 392</a:t>
                      </a:r>
                      <a:endParaRPr lang="ru-RU"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 xmlns:a16="http://schemas.microsoft.com/office/drawing/2014/main" val="898991384"/>
                  </a:ext>
                </a:extLst>
              </a:tr>
              <a:tr h="332338">
                <a:tc>
                  <a:txBody>
                    <a:bodyPr/>
                    <a:lstStyle/>
                    <a:p>
                      <a:pPr marL="72000" algn="l" rtl="0" fontAlgn="ctr"/>
                      <a:r>
                        <a:rPr lang="ru-RU" sz="1800" u="none" strike="noStrike" dirty="0">
                          <a:effectLst/>
                          <a:latin typeface="Arial" panose="020B0604020202020204" pitchFamily="34" charset="0"/>
                          <a:cs typeface="Arial" panose="020B0604020202020204" pitchFamily="34" charset="0"/>
                        </a:rPr>
                        <a:t>Республика Татарстан (Татарстан)</a:t>
                      </a:r>
                      <a:endParaRPr lang="ru-RU"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FFFF00"/>
                    </a:solidFill>
                  </a:tcPr>
                </a:tc>
                <a:tc>
                  <a:txBody>
                    <a:bodyPr/>
                    <a:lstStyle/>
                    <a:p>
                      <a:pPr algn="r" rtl="0" fontAlgn="ctr"/>
                      <a:r>
                        <a:rPr lang="ru-RU" sz="1800" u="none" strike="noStrike" dirty="0">
                          <a:effectLst/>
                          <a:latin typeface="Arial" panose="020B0604020202020204" pitchFamily="34" charset="0"/>
                          <a:cs typeface="Arial" panose="020B0604020202020204" pitchFamily="34" charset="0"/>
                        </a:rPr>
                        <a:t>105 427</a:t>
                      </a:r>
                      <a:endParaRPr lang="ru-RU"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FFFF00"/>
                    </a:solidFill>
                  </a:tcPr>
                </a:tc>
                <a:tc>
                  <a:txBody>
                    <a:bodyPr/>
                    <a:lstStyle/>
                    <a:p>
                      <a:pPr algn="r" rtl="0" fontAlgn="ctr"/>
                      <a:r>
                        <a:rPr lang="ru-RU" sz="1800" u="none" strike="noStrike" dirty="0">
                          <a:effectLst/>
                          <a:latin typeface="Arial" panose="020B0604020202020204" pitchFamily="34" charset="0"/>
                          <a:cs typeface="Arial" panose="020B0604020202020204" pitchFamily="34" charset="0"/>
                        </a:rPr>
                        <a:t>6 348</a:t>
                      </a:r>
                      <a:endParaRPr lang="ru-RU"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FFFF00"/>
                    </a:solidFill>
                  </a:tcPr>
                </a:tc>
                <a:tc>
                  <a:txBody>
                    <a:bodyPr/>
                    <a:lstStyle/>
                    <a:p>
                      <a:pPr algn="r" rtl="0" fontAlgn="ctr"/>
                      <a:r>
                        <a:rPr lang="ru-RU" sz="1800" u="none" strike="noStrike" dirty="0">
                          <a:effectLst/>
                          <a:latin typeface="Arial" panose="020B0604020202020204" pitchFamily="34" charset="0"/>
                          <a:cs typeface="Arial" panose="020B0604020202020204" pitchFamily="34" charset="0"/>
                        </a:rPr>
                        <a:t>97 073</a:t>
                      </a:r>
                      <a:endParaRPr lang="ru-RU"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rgbClr val="FFFF00"/>
                    </a:solidFill>
                  </a:tcPr>
                </a:tc>
                <a:extLst>
                  <a:ext uri="{0D108BD9-81ED-4DB2-BD59-A6C34878D82A}">
                    <a16:rowId xmlns="" xmlns:a16="http://schemas.microsoft.com/office/drawing/2014/main" val="1602616541"/>
                  </a:ext>
                </a:extLst>
              </a:tr>
              <a:tr h="280471">
                <a:tc>
                  <a:txBody>
                    <a:bodyPr/>
                    <a:lstStyle/>
                    <a:p>
                      <a:pPr marL="72000" algn="l" rtl="0" fontAlgn="ctr"/>
                      <a:r>
                        <a:rPr lang="ru-RU" sz="1400" u="none" strike="noStrike" dirty="0">
                          <a:effectLst/>
                          <a:latin typeface="Arial" panose="020B0604020202020204" pitchFamily="34" charset="0"/>
                          <a:cs typeface="Arial" panose="020B0604020202020204" pitchFamily="34" charset="0"/>
                        </a:rPr>
                        <a:t>Удмуртская Республика</a:t>
                      </a:r>
                      <a:endParaRPr lang="ru-RU"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dirty="0">
                          <a:effectLst/>
                          <a:latin typeface="Arial" panose="020B0604020202020204" pitchFamily="34" charset="0"/>
                          <a:cs typeface="Arial" panose="020B0604020202020204" pitchFamily="34" charset="0"/>
                        </a:rPr>
                        <a:t>34 313</a:t>
                      </a:r>
                      <a:endParaRPr lang="ru-RU"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dirty="0">
                          <a:effectLst/>
                          <a:latin typeface="Arial" panose="020B0604020202020204" pitchFamily="34" charset="0"/>
                          <a:cs typeface="Arial" panose="020B0604020202020204" pitchFamily="34" charset="0"/>
                        </a:rPr>
                        <a:t>1 936</a:t>
                      </a:r>
                      <a:endParaRPr lang="ru-RU"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dirty="0">
                          <a:effectLst/>
                          <a:latin typeface="Arial" panose="020B0604020202020204" pitchFamily="34" charset="0"/>
                          <a:cs typeface="Arial" panose="020B0604020202020204" pitchFamily="34" charset="0"/>
                        </a:rPr>
                        <a:t>37 375</a:t>
                      </a:r>
                      <a:endParaRPr lang="ru-RU"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 xmlns:a16="http://schemas.microsoft.com/office/drawing/2014/main" val="2384129508"/>
                  </a:ext>
                </a:extLst>
              </a:tr>
              <a:tr h="280471">
                <a:tc>
                  <a:txBody>
                    <a:bodyPr/>
                    <a:lstStyle/>
                    <a:p>
                      <a:pPr marL="72000" algn="l" rtl="0" fontAlgn="ctr"/>
                      <a:r>
                        <a:rPr lang="ru-RU" sz="1400" u="none" strike="noStrike">
                          <a:effectLst/>
                          <a:latin typeface="Arial" panose="020B0604020202020204" pitchFamily="34" charset="0"/>
                          <a:cs typeface="Arial" panose="020B0604020202020204" pitchFamily="34" charset="0"/>
                        </a:rPr>
                        <a:t>Чувашская Республика - Чувашия</a:t>
                      </a:r>
                      <a:endParaRPr lang="ru-RU" sz="1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dirty="0">
                          <a:effectLst/>
                          <a:latin typeface="Arial" panose="020B0604020202020204" pitchFamily="34" charset="0"/>
                          <a:cs typeface="Arial" panose="020B0604020202020204" pitchFamily="34" charset="0"/>
                        </a:rPr>
                        <a:t>21 350</a:t>
                      </a:r>
                      <a:endParaRPr lang="ru-RU"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a:effectLst/>
                          <a:latin typeface="Arial" panose="020B0604020202020204" pitchFamily="34" charset="0"/>
                          <a:cs typeface="Arial" panose="020B0604020202020204" pitchFamily="34" charset="0"/>
                        </a:rPr>
                        <a:t>2 405</a:t>
                      </a:r>
                      <a:endParaRPr lang="ru-RU"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a:effectLst/>
                          <a:latin typeface="Arial" panose="020B0604020202020204" pitchFamily="34" charset="0"/>
                          <a:cs typeface="Arial" panose="020B0604020202020204" pitchFamily="34" charset="0"/>
                        </a:rPr>
                        <a:t>16 022</a:t>
                      </a:r>
                      <a:endParaRPr lang="ru-RU"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 xmlns:a16="http://schemas.microsoft.com/office/drawing/2014/main" val="514105111"/>
                  </a:ext>
                </a:extLst>
              </a:tr>
              <a:tr h="280471">
                <a:tc>
                  <a:txBody>
                    <a:bodyPr/>
                    <a:lstStyle/>
                    <a:p>
                      <a:pPr marL="72000" algn="l" rtl="0" fontAlgn="ctr"/>
                      <a:r>
                        <a:rPr lang="ru-RU" sz="1400" u="none" strike="noStrike" dirty="0">
                          <a:effectLst/>
                          <a:latin typeface="Arial" panose="020B0604020202020204" pitchFamily="34" charset="0"/>
                          <a:cs typeface="Arial" panose="020B0604020202020204" pitchFamily="34" charset="0"/>
                        </a:rPr>
                        <a:t>Кировская область</a:t>
                      </a:r>
                      <a:endParaRPr lang="ru-RU"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a:effectLst/>
                          <a:latin typeface="Arial" panose="020B0604020202020204" pitchFamily="34" charset="0"/>
                          <a:cs typeface="Arial" panose="020B0604020202020204" pitchFamily="34" charset="0"/>
                        </a:rPr>
                        <a:t>29 097</a:t>
                      </a:r>
                      <a:endParaRPr lang="ru-RU"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a:effectLst/>
                          <a:latin typeface="Arial" panose="020B0604020202020204" pitchFamily="34" charset="0"/>
                          <a:cs typeface="Arial" panose="020B0604020202020204" pitchFamily="34" charset="0"/>
                        </a:rPr>
                        <a:t>2 926</a:t>
                      </a:r>
                      <a:endParaRPr lang="ru-RU"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a:effectLst/>
                          <a:latin typeface="Arial" panose="020B0604020202020204" pitchFamily="34" charset="0"/>
                          <a:cs typeface="Arial" panose="020B0604020202020204" pitchFamily="34" charset="0"/>
                        </a:rPr>
                        <a:t>33 108</a:t>
                      </a:r>
                      <a:endParaRPr lang="ru-RU"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 xmlns:a16="http://schemas.microsoft.com/office/drawing/2014/main" val="32775486"/>
                  </a:ext>
                </a:extLst>
              </a:tr>
              <a:tr h="280471">
                <a:tc>
                  <a:txBody>
                    <a:bodyPr/>
                    <a:lstStyle/>
                    <a:p>
                      <a:pPr marL="72000" algn="l" rtl="0" fontAlgn="ctr"/>
                      <a:r>
                        <a:rPr lang="ru-RU" sz="1400" u="none" strike="noStrike">
                          <a:effectLst/>
                          <a:latin typeface="Arial" panose="020B0604020202020204" pitchFamily="34" charset="0"/>
                          <a:cs typeface="Arial" panose="020B0604020202020204" pitchFamily="34" charset="0"/>
                        </a:rPr>
                        <a:t>Нижегородская область</a:t>
                      </a:r>
                      <a:endParaRPr lang="ru-RU" sz="1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a:effectLst/>
                          <a:latin typeface="Arial" panose="020B0604020202020204" pitchFamily="34" charset="0"/>
                          <a:cs typeface="Arial" panose="020B0604020202020204" pitchFamily="34" charset="0"/>
                        </a:rPr>
                        <a:t>80 722</a:t>
                      </a:r>
                      <a:endParaRPr lang="ru-RU"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a:effectLst/>
                          <a:latin typeface="Arial" panose="020B0604020202020204" pitchFamily="34" charset="0"/>
                          <a:cs typeface="Arial" panose="020B0604020202020204" pitchFamily="34" charset="0"/>
                        </a:rPr>
                        <a:t>7 373</a:t>
                      </a:r>
                      <a:endParaRPr lang="ru-RU"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a:effectLst/>
                          <a:latin typeface="Arial" panose="020B0604020202020204" pitchFamily="34" charset="0"/>
                          <a:cs typeface="Arial" panose="020B0604020202020204" pitchFamily="34" charset="0"/>
                        </a:rPr>
                        <a:t>98 008</a:t>
                      </a:r>
                      <a:endParaRPr lang="ru-RU"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 xmlns:a16="http://schemas.microsoft.com/office/drawing/2014/main" val="146524053"/>
                  </a:ext>
                </a:extLst>
              </a:tr>
              <a:tr h="280471">
                <a:tc>
                  <a:txBody>
                    <a:bodyPr/>
                    <a:lstStyle/>
                    <a:p>
                      <a:pPr marL="72000" algn="l" rtl="0" fontAlgn="ctr"/>
                      <a:r>
                        <a:rPr lang="ru-RU" sz="1400" u="none" strike="noStrike" dirty="0">
                          <a:effectLst/>
                          <a:latin typeface="Arial" panose="020B0604020202020204" pitchFamily="34" charset="0"/>
                          <a:cs typeface="Arial" panose="020B0604020202020204" pitchFamily="34" charset="0"/>
                        </a:rPr>
                        <a:t>Оренбургская область</a:t>
                      </a:r>
                      <a:endParaRPr lang="ru-RU"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a:effectLst/>
                          <a:latin typeface="Arial" panose="020B0604020202020204" pitchFamily="34" charset="0"/>
                          <a:cs typeface="Arial" panose="020B0604020202020204" pitchFamily="34" charset="0"/>
                        </a:rPr>
                        <a:t>30 772</a:t>
                      </a:r>
                      <a:endParaRPr lang="ru-RU"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a:effectLst/>
                          <a:latin typeface="Arial" panose="020B0604020202020204" pitchFamily="34" charset="0"/>
                          <a:cs typeface="Arial" panose="020B0604020202020204" pitchFamily="34" charset="0"/>
                        </a:rPr>
                        <a:t>3 785</a:t>
                      </a:r>
                      <a:endParaRPr lang="ru-RU"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a:effectLst/>
                          <a:latin typeface="Arial" panose="020B0604020202020204" pitchFamily="34" charset="0"/>
                          <a:cs typeface="Arial" panose="020B0604020202020204" pitchFamily="34" charset="0"/>
                        </a:rPr>
                        <a:t>26 839</a:t>
                      </a:r>
                      <a:endParaRPr lang="ru-RU"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 xmlns:a16="http://schemas.microsoft.com/office/drawing/2014/main" val="3068305695"/>
                  </a:ext>
                </a:extLst>
              </a:tr>
              <a:tr h="280471">
                <a:tc>
                  <a:txBody>
                    <a:bodyPr/>
                    <a:lstStyle/>
                    <a:p>
                      <a:pPr marL="72000" algn="l" rtl="0" fontAlgn="ctr"/>
                      <a:r>
                        <a:rPr lang="ru-RU" sz="1400" u="none" strike="noStrike" dirty="0">
                          <a:effectLst/>
                          <a:latin typeface="Arial" panose="020B0604020202020204" pitchFamily="34" charset="0"/>
                          <a:cs typeface="Arial" panose="020B0604020202020204" pitchFamily="34" charset="0"/>
                        </a:rPr>
                        <a:t>Пензенская область</a:t>
                      </a:r>
                      <a:endParaRPr lang="ru-RU"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a:effectLst/>
                          <a:latin typeface="Arial" panose="020B0604020202020204" pitchFamily="34" charset="0"/>
                          <a:cs typeface="Arial" panose="020B0604020202020204" pitchFamily="34" charset="0"/>
                        </a:rPr>
                        <a:t>22 217</a:t>
                      </a:r>
                      <a:endParaRPr lang="ru-RU"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a:effectLst/>
                          <a:latin typeface="Arial" panose="020B0604020202020204" pitchFamily="34" charset="0"/>
                          <a:cs typeface="Arial" panose="020B0604020202020204" pitchFamily="34" charset="0"/>
                        </a:rPr>
                        <a:t>1 618</a:t>
                      </a:r>
                      <a:endParaRPr lang="ru-RU"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a:effectLst/>
                          <a:latin typeface="Arial" panose="020B0604020202020204" pitchFamily="34" charset="0"/>
                          <a:cs typeface="Arial" panose="020B0604020202020204" pitchFamily="34" charset="0"/>
                        </a:rPr>
                        <a:t>20 271</a:t>
                      </a:r>
                      <a:endParaRPr lang="ru-RU"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 xmlns:a16="http://schemas.microsoft.com/office/drawing/2014/main" val="641833185"/>
                  </a:ext>
                </a:extLst>
              </a:tr>
              <a:tr h="280471">
                <a:tc>
                  <a:txBody>
                    <a:bodyPr/>
                    <a:lstStyle/>
                    <a:p>
                      <a:pPr marL="72000" algn="l" rtl="0" fontAlgn="ctr"/>
                      <a:r>
                        <a:rPr lang="ru-RU" sz="1400" u="none" strike="noStrike">
                          <a:effectLst/>
                          <a:latin typeface="Arial" panose="020B0604020202020204" pitchFamily="34" charset="0"/>
                          <a:cs typeface="Arial" panose="020B0604020202020204" pitchFamily="34" charset="0"/>
                        </a:rPr>
                        <a:t>Пермский край</a:t>
                      </a:r>
                      <a:endParaRPr lang="ru-RU" sz="1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a:effectLst/>
                          <a:latin typeface="Arial" panose="020B0604020202020204" pitchFamily="34" charset="0"/>
                          <a:cs typeface="Arial" panose="020B0604020202020204" pitchFamily="34" charset="0"/>
                        </a:rPr>
                        <a:t>60 861</a:t>
                      </a:r>
                      <a:endParaRPr lang="ru-RU"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a:effectLst/>
                          <a:latin typeface="Arial" panose="020B0604020202020204" pitchFamily="34" charset="0"/>
                          <a:cs typeface="Arial" panose="020B0604020202020204" pitchFamily="34" charset="0"/>
                        </a:rPr>
                        <a:t>2 480</a:t>
                      </a:r>
                      <a:endParaRPr lang="ru-RU"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a:effectLst/>
                          <a:latin typeface="Arial" panose="020B0604020202020204" pitchFamily="34" charset="0"/>
                          <a:cs typeface="Arial" panose="020B0604020202020204" pitchFamily="34" charset="0"/>
                        </a:rPr>
                        <a:t>79 577</a:t>
                      </a:r>
                      <a:endParaRPr lang="ru-RU"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 xmlns:a16="http://schemas.microsoft.com/office/drawing/2014/main" val="1395485105"/>
                  </a:ext>
                </a:extLst>
              </a:tr>
              <a:tr h="280471">
                <a:tc>
                  <a:txBody>
                    <a:bodyPr/>
                    <a:lstStyle/>
                    <a:p>
                      <a:pPr marL="72000" algn="l" rtl="0" fontAlgn="ctr"/>
                      <a:r>
                        <a:rPr lang="ru-RU" sz="1400" u="none" strike="noStrike">
                          <a:effectLst/>
                          <a:latin typeface="Arial" panose="020B0604020202020204" pitchFamily="34" charset="0"/>
                          <a:cs typeface="Arial" panose="020B0604020202020204" pitchFamily="34" charset="0"/>
                        </a:rPr>
                        <a:t>Самарская область</a:t>
                      </a:r>
                      <a:endParaRPr lang="ru-RU" sz="1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a:effectLst/>
                          <a:latin typeface="Arial" panose="020B0604020202020204" pitchFamily="34" charset="0"/>
                          <a:cs typeface="Arial" panose="020B0604020202020204" pitchFamily="34" charset="0"/>
                        </a:rPr>
                        <a:t>96 842</a:t>
                      </a:r>
                      <a:endParaRPr lang="ru-RU"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a:effectLst/>
                          <a:latin typeface="Arial" panose="020B0604020202020204" pitchFamily="34" charset="0"/>
                          <a:cs typeface="Arial" panose="020B0604020202020204" pitchFamily="34" charset="0"/>
                        </a:rPr>
                        <a:t>7 847</a:t>
                      </a:r>
                      <a:endParaRPr lang="ru-RU"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a:effectLst/>
                          <a:latin typeface="Arial" panose="020B0604020202020204" pitchFamily="34" charset="0"/>
                          <a:cs typeface="Arial" panose="020B0604020202020204" pitchFamily="34" charset="0"/>
                        </a:rPr>
                        <a:t>108 744</a:t>
                      </a:r>
                      <a:endParaRPr lang="ru-RU"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 xmlns:a16="http://schemas.microsoft.com/office/drawing/2014/main" val="824865318"/>
                  </a:ext>
                </a:extLst>
              </a:tr>
              <a:tr h="280471">
                <a:tc>
                  <a:txBody>
                    <a:bodyPr/>
                    <a:lstStyle/>
                    <a:p>
                      <a:pPr marL="72000" algn="l" rtl="0" fontAlgn="ctr"/>
                      <a:r>
                        <a:rPr lang="ru-RU" sz="1400" u="none" strike="noStrike">
                          <a:effectLst/>
                          <a:latin typeface="Arial" panose="020B0604020202020204" pitchFamily="34" charset="0"/>
                          <a:cs typeface="Arial" panose="020B0604020202020204" pitchFamily="34" charset="0"/>
                        </a:rPr>
                        <a:t>Саратовская область</a:t>
                      </a:r>
                      <a:endParaRPr lang="ru-RU" sz="14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a:effectLst/>
                          <a:latin typeface="Arial" panose="020B0604020202020204" pitchFamily="34" charset="0"/>
                          <a:cs typeface="Arial" panose="020B0604020202020204" pitchFamily="34" charset="0"/>
                        </a:rPr>
                        <a:t>41 226</a:t>
                      </a:r>
                      <a:endParaRPr lang="ru-RU"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a:effectLst/>
                          <a:latin typeface="Arial" panose="020B0604020202020204" pitchFamily="34" charset="0"/>
                          <a:cs typeface="Arial" panose="020B0604020202020204" pitchFamily="34" charset="0"/>
                        </a:rPr>
                        <a:t>4 480</a:t>
                      </a:r>
                      <a:endParaRPr lang="ru-RU"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a:effectLst/>
                          <a:latin typeface="Arial" panose="020B0604020202020204" pitchFamily="34" charset="0"/>
                          <a:cs typeface="Arial" panose="020B0604020202020204" pitchFamily="34" charset="0"/>
                        </a:rPr>
                        <a:t>44 096</a:t>
                      </a:r>
                      <a:endParaRPr lang="ru-RU"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 xmlns:a16="http://schemas.microsoft.com/office/drawing/2014/main" val="1383925952"/>
                  </a:ext>
                </a:extLst>
              </a:tr>
              <a:tr h="280471">
                <a:tc>
                  <a:txBody>
                    <a:bodyPr/>
                    <a:lstStyle/>
                    <a:p>
                      <a:pPr marL="72000" algn="l" rtl="0" fontAlgn="ctr"/>
                      <a:r>
                        <a:rPr lang="ru-RU" sz="1400" u="none" strike="noStrike" dirty="0">
                          <a:effectLst/>
                          <a:latin typeface="Arial" panose="020B0604020202020204" pitchFamily="34" charset="0"/>
                          <a:cs typeface="Arial" panose="020B0604020202020204" pitchFamily="34" charset="0"/>
                        </a:rPr>
                        <a:t>Ульяновская область</a:t>
                      </a:r>
                      <a:endParaRPr lang="ru-RU"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a:effectLst/>
                          <a:latin typeface="Arial" panose="020B0604020202020204" pitchFamily="34" charset="0"/>
                          <a:cs typeface="Arial" panose="020B0604020202020204" pitchFamily="34" charset="0"/>
                        </a:rPr>
                        <a:t>24 217</a:t>
                      </a:r>
                      <a:endParaRPr lang="ru-RU"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a:effectLst/>
                          <a:latin typeface="Arial" panose="020B0604020202020204" pitchFamily="34" charset="0"/>
                          <a:cs typeface="Arial" panose="020B0604020202020204" pitchFamily="34" charset="0"/>
                        </a:rPr>
                        <a:t>3 476</a:t>
                      </a:r>
                      <a:endParaRPr lang="ru-RU"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rtl="0" fontAlgn="ctr"/>
                      <a:r>
                        <a:rPr lang="ru-RU" sz="1100" u="none" strike="noStrike" dirty="0">
                          <a:effectLst/>
                          <a:latin typeface="Arial" panose="020B0604020202020204" pitchFamily="34" charset="0"/>
                          <a:cs typeface="Arial" panose="020B0604020202020204" pitchFamily="34" charset="0"/>
                        </a:rPr>
                        <a:t>20 887</a:t>
                      </a:r>
                      <a:endParaRPr lang="ru-RU" sz="11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 xmlns:a16="http://schemas.microsoft.com/office/drawing/2014/main" val="4290333103"/>
                  </a:ext>
                </a:extLst>
              </a:tr>
            </a:tbl>
          </a:graphicData>
        </a:graphic>
      </p:graphicFrame>
      <p:sp>
        <p:nvSpPr>
          <p:cNvPr id="5" name="Прямоугольник 4"/>
          <p:cNvSpPr/>
          <p:nvPr/>
        </p:nvSpPr>
        <p:spPr>
          <a:xfrm>
            <a:off x="5861302" y="6348675"/>
            <a:ext cx="4773358" cy="276999"/>
          </a:xfrm>
          <a:prstGeom prst="rect">
            <a:avLst/>
          </a:prstGeom>
        </p:spPr>
        <p:txBody>
          <a:bodyPr wrap="none">
            <a:spAutoFit/>
          </a:bodyPr>
          <a:lstStyle/>
          <a:p>
            <a:r>
              <a:rPr lang="ru-RU" sz="1200" i="1" dirty="0" smtClean="0">
                <a:solidFill>
                  <a:schemeClr val="bg2">
                    <a:lumMod val="50000"/>
                  </a:schemeClr>
                </a:solidFill>
                <a:latin typeface="Arial" panose="020B0604020202020204" pitchFamily="34" charset="0"/>
                <a:cs typeface="Arial" panose="020B0604020202020204" pitchFamily="34" charset="0"/>
              </a:rPr>
              <a:t>* Данные </a:t>
            </a:r>
            <a:r>
              <a:rPr lang="ru-RU" sz="1200" i="1" dirty="0">
                <a:solidFill>
                  <a:schemeClr val="bg2">
                    <a:lumMod val="50000"/>
                  </a:schemeClr>
                </a:solidFill>
                <a:latin typeface="Arial" panose="020B0604020202020204" pitchFamily="34" charset="0"/>
                <a:cs typeface="Arial" panose="020B0604020202020204" pitchFamily="34" charset="0"/>
              </a:rPr>
              <a:t>по формам статистической налоговой </a:t>
            </a:r>
            <a:r>
              <a:rPr lang="ru-RU" sz="1200" i="1" dirty="0" smtClean="0">
                <a:solidFill>
                  <a:schemeClr val="bg2">
                    <a:lumMod val="50000"/>
                  </a:schemeClr>
                </a:solidFill>
                <a:latin typeface="Arial" panose="020B0604020202020204" pitchFamily="34" charset="0"/>
                <a:cs typeface="Arial" panose="020B0604020202020204" pitchFamily="34" charset="0"/>
              </a:rPr>
              <a:t>отчётности</a:t>
            </a:r>
            <a:endParaRPr lang="ru-RU" sz="1200" i="1"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45952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Диаграмма 4"/>
          <p:cNvGraphicFramePr/>
          <p:nvPr>
            <p:extLst>
              <p:ext uri="{D42A27DB-BD31-4B8C-83A1-F6EECF244321}">
                <p14:modId xmlns:p14="http://schemas.microsoft.com/office/powerpoint/2010/main" val="537648561"/>
              </p:ext>
            </p:extLst>
          </p:nvPr>
        </p:nvGraphicFramePr>
        <p:xfrm>
          <a:off x="1844467" y="922713"/>
          <a:ext cx="9626137" cy="5935287"/>
        </p:xfrm>
        <a:graphic>
          <a:graphicData uri="http://schemas.openxmlformats.org/drawingml/2006/chart">
            <c:chart xmlns:c="http://schemas.openxmlformats.org/drawingml/2006/chart" xmlns:r="http://schemas.openxmlformats.org/officeDocument/2006/relationships" r:id="rId2"/>
          </a:graphicData>
        </a:graphic>
      </p:graphicFrame>
      <p:sp>
        <p:nvSpPr>
          <p:cNvPr id="2" name="Прямоугольник 1"/>
          <p:cNvSpPr/>
          <p:nvPr/>
        </p:nvSpPr>
        <p:spPr>
          <a:xfrm>
            <a:off x="620683" y="126240"/>
            <a:ext cx="11398402" cy="954107"/>
          </a:xfrm>
          <a:prstGeom prst="rect">
            <a:avLst/>
          </a:prstGeom>
        </p:spPr>
        <p:txBody>
          <a:bodyPr wrap="square">
            <a:spAutoFit/>
          </a:bodyPr>
          <a:lstStyle/>
          <a:p>
            <a:pPr algn="ctr">
              <a:defRPr sz="1862" b="0" i="0" u="none" strike="noStrike" kern="1200" spc="0" baseline="0">
                <a:solidFill>
                  <a:prstClr val="black">
                    <a:lumMod val="65000"/>
                    <a:lumOff val="35000"/>
                  </a:prstClr>
                </a:solidFill>
                <a:latin typeface="+mn-lt"/>
                <a:ea typeface="+mn-ea"/>
                <a:cs typeface="+mn-cs"/>
              </a:defRPr>
            </a:pPr>
            <a:r>
              <a:rPr lang="ru-RU" sz="2800" spc="100" dirty="0">
                <a:solidFill>
                  <a:schemeClr val="accent5">
                    <a:lumMod val="75000"/>
                  </a:schemeClr>
                </a:solidFill>
                <a:latin typeface="Arial Narrow" panose="020B0606020202030204" pitchFamily="34" charset="0"/>
              </a:rPr>
              <a:t>Исполнение </a:t>
            </a:r>
            <a:r>
              <a:rPr lang="ru-RU" sz="2800" spc="100" dirty="0" smtClean="0">
                <a:solidFill>
                  <a:schemeClr val="accent5">
                    <a:lumMod val="75000"/>
                  </a:schemeClr>
                </a:solidFill>
                <a:latin typeface="Arial Narrow" panose="020B0606020202030204" pitchFamily="34" charset="0"/>
              </a:rPr>
              <a:t>муниципальными архивами </a:t>
            </a:r>
            <a:r>
              <a:rPr lang="ru-RU" sz="2800" spc="100" dirty="0">
                <a:solidFill>
                  <a:schemeClr val="accent5">
                    <a:lumMod val="75000"/>
                  </a:schemeClr>
                </a:solidFill>
                <a:latin typeface="Arial Narrow" panose="020B0606020202030204" pitchFamily="34" charset="0"/>
              </a:rPr>
              <a:t>запросов </a:t>
            </a:r>
            <a:endParaRPr lang="ru-RU" sz="2800" spc="100" dirty="0" smtClean="0">
              <a:solidFill>
                <a:schemeClr val="accent5">
                  <a:lumMod val="75000"/>
                </a:schemeClr>
              </a:solidFill>
              <a:latin typeface="Arial Narrow" panose="020B0606020202030204" pitchFamily="34" charset="0"/>
            </a:endParaRPr>
          </a:p>
          <a:p>
            <a:pPr algn="ctr">
              <a:defRPr sz="1862" b="0" i="0" u="none" strike="noStrike" kern="1200" spc="0" baseline="0">
                <a:solidFill>
                  <a:prstClr val="black">
                    <a:lumMod val="65000"/>
                    <a:lumOff val="35000"/>
                  </a:prstClr>
                </a:solidFill>
                <a:latin typeface="+mn-lt"/>
                <a:ea typeface="+mn-ea"/>
                <a:cs typeface="+mn-cs"/>
              </a:defRPr>
            </a:pPr>
            <a:r>
              <a:rPr lang="ru-RU" sz="2800" spc="100" dirty="0" smtClean="0">
                <a:solidFill>
                  <a:schemeClr val="accent5">
                    <a:lumMod val="75000"/>
                  </a:schemeClr>
                </a:solidFill>
                <a:latin typeface="Arial Narrow" panose="020B0606020202030204" pitchFamily="34" charset="0"/>
              </a:rPr>
              <a:t>о </a:t>
            </a:r>
            <a:r>
              <a:rPr lang="ru-RU" sz="2800" spc="100" dirty="0">
                <a:solidFill>
                  <a:schemeClr val="accent5">
                    <a:lumMod val="75000"/>
                  </a:schemeClr>
                </a:solidFill>
                <a:latin typeface="Arial Narrow" panose="020B0606020202030204" pitchFamily="34" charset="0"/>
              </a:rPr>
              <a:t>стаже и заработной </a:t>
            </a:r>
            <a:r>
              <a:rPr lang="ru-RU" sz="2800" spc="100" dirty="0" smtClean="0">
                <a:solidFill>
                  <a:schemeClr val="accent5">
                    <a:lumMod val="75000"/>
                  </a:schemeClr>
                </a:solidFill>
                <a:latin typeface="Arial Narrow" panose="020B0606020202030204" pitchFamily="34" charset="0"/>
              </a:rPr>
              <a:t>плате</a:t>
            </a:r>
            <a:endParaRPr lang="ru-RU" sz="2800" spc="100" dirty="0">
              <a:solidFill>
                <a:schemeClr val="accent5">
                  <a:lumMod val="75000"/>
                </a:schemeClr>
              </a:solidFill>
              <a:latin typeface="Arial Narrow" panose="020B0606020202030204" pitchFamily="34" charset="0"/>
            </a:endParaRPr>
          </a:p>
        </p:txBody>
      </p:sp>
    </p:spTree>
    <p:extLst>
      <p:ext uri="{BB962C8B-B14F-4D97-AF65-F5344CB8AC3E}">
        <p14:creationId xmlns:p14="http://schemas.microsoft.com/office/powerpoint/2010/main" val="3327880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65863" y="152000"/>
            <a:ext cx="11409758" cy="523220"/>
          </a:xfrm>
          <a:prstGeom prst="rect">
            <a:avLst/>
          </a:prstGeom>
        </p:spPr>
        <p:txBody>
          <a:bodyPr wrap="square">
            <a:spAutoFit/>
          </a:bodyPr>
          <a:lstStyle/>
          <a:p>
            <a:pPr algn="ctr"/>
            <a:r>
              <a:rPr lang="ru-RU" sz="2800" spc="100" dirty="0" smtClean="0">
                <a:solidFill>
                  <a:schemeClr val="accent5">
                    <a:lumMod val="75000"/>
                  </a:schemeClr>
                </a:solidFill>
                <a:latin typeface="Arial Narrow" panose="020B0606020202030204" pitchFamily="34" charset="0"/>
              </a:rPr>
              <a:t>Отсутствие документов у ликвидируемых организаций</a:t>
            </a:r>
            <a:endParaRPr lang="ru-RU" sz="2000" spc="100" dirty="0">
              <a:solidFill>
                <a:schemeClr val="accent5">
                  <a:lumMod val="75000"/>
                </a:schemeClr>
              </a:solidFill>
              <a:latin typeface="Arial Narrow" panose="020B0606020202030204" pitchFamily="34"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827" y="1066799"/>
            <a:ext cx="3561570" cy="5057775"/>
          </a:xfrm>
          <a:prstGeom prst="rect">
            <a:avLst/>
          </a:prstGeom>
          <a:ln>
            <a:noFill/>
          </a:ln>
          <a:effectLst>
            <a:outerShdw blurRad="190500" algn="tl" rotWithShape="0">
              <a:srgbClr val="000000">
                <a:alpha val="70000"/>
              </a:srgbClr>
            </a:outerShdw>
          </a:effectLst>
        </p:spPr>
      </p:pic>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7227" y="1219199"/>
            <a:ext cx="3561570" cy="5057775"/>
          </a:xfrm>
          <a:prstGeom prst="rect">
            <a:avLst/>
          </a:prstGeom>
          <a:ln>
            <a:noFill/>
          </a:ln>
          <a:effectLst>
            <a:outerShdw blurRad="190500" algn="tl" rotWithShape="0">
              <a:srgbClr val="000000">
                <a:alpha val="70000"/>
              </a:srgbClr>
            </a:outerShdw>
          </a:effectLst>
        </p:spPr>
      </p:pic>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627" y="1371599"/>
            <a:ext cx="3561570" cy="5057775"/>
          </a:xfrm>
          <a:prstGeom prst="rect">
            <a:avLst/>
          </a:prstGeom>
          <a:ln>
            <a:noFill/>
          </a:ln>
          <a:effectLst>
            <a:outerShdw blurRad="190500" algn="tl" rotWithShape="0">
              <a:srgbClr val="000000">
                <a:alpha val="70000"/>
              </a:srgbClr>
            </a:outerShdw>
          </a:effectLst>
        </p:spPr>
      </p:pic>
      <p:sp>
        <p:nvSpPr>
          <p:cNvPr id="5" name="Прямоугольная выноска 4"/>
          <p:cNvSpPr/>
          <p:nvPr/>
        </p:nvSpPr>
        <p:spPr>
          <a:xfrm>
            <a:off x="2632363" y="1668265"/>
            <a:ext cx="9443258" cy="2334993"/>
          </a:xfrm>
          <a:prstGeom prst="wedgeRectCallout">
            <a:avLst>
              <a:gd name="adj1" fmla="val -54922"/>
              <a:gd name="adj2" fmla="val 6238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p:cNvPicPr>
            <a:picLocks noChangeAspect="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231" r="411"/>
          <a:stretch/>
        </p:blipFill>
        <p:spPr>
          <a:xfrm>
            <a:off x="2707178" y="1812845"/>
            <a:ext cx="9293629" cy="2190413"/>
          </a:xfrm>
          <a:prstGeom prst="rect">
            <a:avLst/>
          </a:prstGeom>
        </p:spPr>
      </p:pic>
      <p:cxnSp>
        <p:nvCxnSpPr>
          <p:cNvPr id="9" name="Прямая соединительная линия 8"/>
          <p:cNvCxnSpPr/>
          <p:nvPr/>
        </p:nvCxnSpPr>
        <p:spPr>
          <a:xfrm flipV="1">
            <a:off x="5723792" y="3578102"/>
            <a:ext cx="6154616" cy="367"/>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290469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38908" y="107658"/>
            <a:ext cx="11133992" cy="954107"/>
          </a:xfrm>
          <a:prstGeom prst="rect">
            <a:avLst/>
          </a:prstGeom>
        </p:spPr>
        <p:txBody>
          <a:bodyPr wrap="square">
            <a:spAutoFit/>
          </a:bodyPr>
          <a:lstStyle/>
          <a:p>
            <a:pPr algn="ctr"/>
            <a:r>
              <a:rPr lang="ru-RU" sz="2800" spc="100" dirty="0" smtClean="0">
                <a:solidFill>
                  <a:schemeClr val="accent5">
                    <a:lumMod val="75000"/>
                  </a:schemeClr>
                </a:solidFill>
                <a:latin typeface="Arial Narrow" panose="020B0606020202030204" pitchFamily="34" charset="0"/>
                <a:cs typeface="Arial" panose="020B0604020202020204" pitchFamily="34" charset="0"/>
              </a:rPr>
              <a:t>Законопроект </a:t>
            </a:r>
            <a:r>
              <a:rPr lang="ru-RU" sz="2800" spc="100" dirty="0">
                <a:solidFill>
                  <a:schemeClr val="accent5">
                    <a:lumMod val="75000"/>
                  </a:schemeClr>
                </a:solidFill>
                <a:latin typeface="Arial Narrow" panose="020B0606020202030204" pitchFamily="34" charset="0"/>
                <a:cs typeface="Arial" panose="020B0604020202020204" pitchFamily="34" charset="0"/>
              </a:rPr>
              <a:t>о внесении изменений </a:t>
            </a:r>
            <a:r>
              <a:rPr lang="ru-RU" sz="2800" spc="100" dirty="0" smtClean="0">
                <a:solidFill>
                  <a:schemeClr val="accent5">
                    <a:lumMod val="75000"/>
                  </a:schemeClr>
                </a:solidFill>
                <a:latin typeface="Arial Narrow" panose="020B0606020202030204" pitchFamily="34" charset="0"/>
                <a:cs typeface="Arial" panose="020B0604020202020204" pitchFamily="34" charset="0"/>
              </a:rPr>
              <a:t>в несколько </a:t>
            </a:r>
          </a:p>
          <a:p>
            <a:pPr algn="ctr"/>
            <a:r>
              <a:rPr lang="ru-RU" sz="2800" spc="100" dirty="0" smtClean="0">
                <a:solidFill>
                  <a:schemeClr val="accent5">
                    <a:lumMod val="75000"/>
                  </a:schemeClr>
                </a:solidFill>
                <a:latin typeface="Arial Narrow" panose="020B0606020202030204" pitchFamily="34" charset="0"/>
                <a:cs typeface="Arial" panose="020B0604020202020204" pitchFamily="34" charset="0"/>
              </a:rPr>
              <a:t>федеральных </a:t>
            </a:r>
            <a:r>
              <a:rPr lang="ru-RU" sz="2800" spc="100" dirty="0">
                <a:solidFill>
                  <a:schemeClr val="accent5">
                    <a:lumMod val="75000"/>
                  </a:schemeClr>
                </a:solidFill>
                <a:latin typeface="Arial Narrow" panose="020B0606020202030204" pitchFamily="34" charset="0"/>
                <a:cs typeface="Arial" panose="020B0604020202020204" pitchFamily="34" charset="0"/>
              </a:rPr>
              <a:t>законов</a:t>
            </a:r>
          </a:p>
        </p:txBody>
      </p:sp>
      <p:pic>
        <p:nvPicPr>
          <p:cNvPr id="3" name="Рисунок 2"/>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7119" y="1591406"/>
            <a:ext cx="2978658" cy="4422531"/>
          </a:xfrm>
          <a:prstGeom prst="rect">
            <a:avLst/>
          </a:prstGeom>
          <a:ln>
            <a:noFill/>
          </a:ln>
          <a:effectLst>
            <a:outerShdw blurRad="190500" algn="tl" rotWithShape="0">
              <a:srgbClr val="000000">
                <a:alpha val="70000"/>
              </a:srgbClr>
            </a:outerShdw>
          </a:effectLst>
        </p:spPr>
      </p:pic>
      <p:pic>
        <p:nvPicPr>
          <p:cNvPr id="4" name="Рисунок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665736" y="1591406"/>
            <a:ext cx="2978657" cy="4422531"/>
          </a:xfrm>
          <a:prstGeom prst="rect">
            <a:avLst/>
          </a:prstGeom>
          <a:ln>
            <a:noFill/>
          </a:ln>
          <a:effectLst>
            <a:outerShdw blurRad="190500" algn="tl" rotWithShape="0">
              <a:srgbClr val="000000">
                <a:alpha val="70000"/>
              </a:srgbClr>
            </a:outerShdw>
          </a:effectLst>
        </p:spPr>
      </p:pic>
      <p:pic>
        <p:nvPicPr>
          <p:cNvPr id="5" name="Рисунок 4"/>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420568" y="1591406"/>
            <a:ext cx="2978658" cy="44225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850611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03739" y="177996"/>
            <a:ext cx="11309838" cy="954107"/>
          </a:xfrm>
          <a:prstGeom prst="rect">
            <a:avLst/>
          </a:prstGeom>
        </p:spPr>
        <p:txBody>
          <a:bodyPr wrap="square">
            <a:spAutoFit/>
          </a:bodyPr>
          <a:lstStyle/>
          <a:p>
            <a:pPr algn="ctr"/>
            <a:r>
              <a:rPr lang="ru-RU" sz="2800" spc="100" dirty="0" smtClean="0">
                <a:solidFill>
                  <a:schemeClr val="accent5">
                    <a:lumMod val="75000"/>
                  </a:schemeClr>
                </a:solidFill>
                <a:latin typeface="Arial Narrow" panose="020B0606020202030204" pitchFamily="34" charset="0"/>
                <a:ea typeface="Calibri" panose="020F0502020204030204" pitchFamily="34" charset="0"/>
              </a:rPr>
              <a:t>Правительственная комиссия </a:t>
            </a:r>
            <a:r>
              <a:rPr lang="ru-RU" sz="2800" spc="100" dirty="0">
                <a:solidFill>
                  <a:schemeClr val="accent5">
                    <a:lumMod val="75000"/>
                  </a:schemeClr>
                </a:solidFill>
                <a:latin typeface="Arial Narrow" panose="020B0606020202030204" pitchFamily="34" charset="0"/>
                <a:ea typeface="Calibri" panose="020F0502020204030204" pitchFamily="34" charset="0"/>
              </a:rPr>
              <a:t>Республики Татарстан </a:t>
            </a:r>
            <a:endParaRPr lang="ru-RU" sz="2800" spc="100" dirty="0" smtClean="0">
              <a:solidFill>
                <a:schemeClr val="accent5">
                  <a:lumMod val="75000"/>
                </a:schemeClr>
              </a:solidFill>
              <a:latin typeface="Arial Narrow" panose="020B0606020202030204" pitchFamily="34" charset="0"/>
              <a:ea typeface="Calibri" panose="020F0502020204030204" pitchFamily="34" charset="0"/>
            </a:endParaRPr>
          </a:p>
          <a:p>
            <a:pPr algn="ctr"/>
            <a:r>
              <a:rPr lang="ru-RU" sz="2800" spc="100" dirty="0" smtClean="0">
                <a:solidFill>
                  <a:schemeClr val="accent5">
                    <a:lumMod val="75000"/>
                  </a:schemeClr>
                </a:solidFill>
                <a:latin typeface="Arial Narrow" panose="020B0606020202030204" pitchFamily="34" charset="0"/>
                <a:ea typeface="Calibri" panose="020F0502020204030204" pitchFamily="34" charset="0"/>
              </a:rPr>
              <a:t>по </a:t>
            </a:r>
            <a:r>
              <a:rPr lang="ru-RU" sz="2800" spc="100" dirty="0">
                <a:solidFill>
                  <a:schemeClr val="accent5">
                    <a:lumMod val="75000"/>
                  </a:schemeClr>
                </a:solidFill>
                <a:latin typeface="Arial Narrow" panose="020B0606020202030204" pitchFamily="34" charset="0"/>
                <a:ea typeface="Calibri" panose="020F0502020204030204" pitchFamily="34" charset="0"/>
              </a:rPr>
              <a:t>профилактике правонарушений</a:t>
            </a:r>
            <a:endParaRPr lang="ru-RU" sz="2800" spc="100" dirty="0">
              <a:solidFill>
                <a:schemeClr val="accent5">
                  <a:lumMod val="75000"/>
                </a:schemeClr>
              </a:solidFill>
              <a:latin typeface="Arial Narrow" panose="020B0606020202030204" pitchFamily="34" charset="0"/>
            </a:endParaRPr>
          </a:p>
        </p:txBody>
      </p:sp>
      <p:pic>
        <p:nvPicPr>
          <p:cNvPr id="2" name="Рисунок 1"/>
          <p:cNvPicPr>
            <a:picLocks noChangeAspect="1"/>
          </p:cNvPicPr>
          <p:nvPr/>
        </p:nvPicPr>
        <p:blipFill>
          <a:blip r:embed="rId2"/>
          <a:stretch>
            <a:fillRect/>
          </a:stretch>
        </p:blipFill>
        <p:spPr>
          <a:xfrm>
            <a:off x="3239819" y="1258103"/>
            <a:ext cx="6037677" cy="5406466"/>
          </a:xfrm>
          <a:prstGeom prst="rect">
            <a:avLst/>
          </a:prstGeom>
          <a:ln>
            <a:noFill/>
          </a:ln>
          <a:effectLst>
            <a:outerShdw blurRad="190500" algn="tl" rotWithShape="0">
              <a:srgbClr val="000000">
                <a:alpha val="70000"/>
              </a:srgbClr>
            </a:outerShdw>
          </a:effectLst>
        </p:spPr>
      </p:pic>
      <p:cxnSp>
        <p:nvCxnSpPr>
          <p:cNvPr id="5" name="Прямая соединительная линия 4"/>
          <p:cNvCxnSpPr/>
          <p:nvPr/>
        </p:nvCxnSpPr>
        <p:spPr>
          <a:xfrm>
            <a:off x="7042638" y="4722159"/>
            <a:ext cx="207498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63170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1162" y="146666"/>
            <a:ext cx="11553092" cy="861774"/>
          </a:xfrm>
          <a:prstGeom prst="rect">
            <a:avLst/>
          </a:prstGeom>
          <a:noFill/>
        </p:spPr>
        <p:txBody>
          <a:bodyPr wrap="square" rtlCol="0">
            <a:spAutoFit/>
          </a:bodyPr>
          <a:lstStyle/>
          <a:p>
            <a:pPr algn="ctr"/>
            <a:r>
              <a:rPr lang="ru-RU" sz="2800" spc="100" dirty="0" smtClean="0">
                <a:solidFill>
                  <a:schemeClr val="accent5">
                    <a:lumMod val="75000"/>
                  </a:schemeClr>
                </a:solidFill>
                <a:latin typeface="Arial Narrow" pitchFamily="34" charset="0"/>
              </a:rPr>
              <a:t>Архив в медицинских организациях</a:t>
            </a:r>
          </a:p>
          <a:p>
            <a:pPr algn="ctr"/>
            <a:r>
              <a:rPr lang="ru-RU" sz="2200" dirty="0">
                <a:solidFill>
                  <a:srgbClr val="2F5597"/>
                </a:solidFill>
                <a:latin typeface="Arial" panose="020B0604020202020204" pitchFamily="34" charset="0"/>
                <a:cs typeface="Arial" panose="020B0604020202020204" pitchFamily="34" charset="0"/>
              </a:rPr>
              <a:t>Медицина </a:t>
            </a:r>
            <a:r>
              <a:rPr lang="ru-RU" sz="2200" dirty="0" err="1">
                <a:solidFill>
                  <a:srgbClr val="2F5597"/>
                </a:solidFill>
                <a:latin typeface="Arial" panose="020B0604020202020204" pitchFamily="34" charset="0"/>
                <a:cs typeface="Arial" panose="020B0604020202020204" pitchFamily="34" charset="0"/>
              </a:rPr>
              <a:t>оешмаларында</a:t>
            </a:r>
            <a:r>
              <a:rPr lang="ru-RU" sz="2200" dirty="0">
                <a:solidFill>
                  <a:srgbClr val="2F5597"/>
                </a:solidFill>
                <a:latin typeface="Arial" panose="020B0604020202020204" pitchFamily="34" charset="0"/>
                <a:cs typeface="Arial" panose="020B0604020202020204" pitchFamily="34" charset="0"/>
              </a:rPr>
              <a:t> </a:t>
            </a:r>
            <a:r>
              <a:rPr lang="ru-RU" sz="2200" dirty="0" smtClean="0">
                <a:solidFill>
                  <a:srgbClr val="2F5597"/>
                </a:solidFill>
                <a:latin typeface="Arial" panose="020B0604020202020204" pitchFamily="34" charset="0"/>
                <a:cs typeface="Arial" panose="020B0604020202020204" pitchFamily="34" charset="0"/>
              </a:rPr>
              <a:t>архив</a:t>
            </a:r>
            <a:r>
              <a:rPr lang="ru-RU" sz="2200" spc="100" dirty="0" smtClean="0">
                <a:solidFill>
                  <a:srgbClr val="2F5597"/>
                </a:solidFill>
                <a:latin typeface="Arial" panose="020B0604020202020204" pitchFamily="34" charset="0"/>
                <a:cs typeface="Arial" panose="020B0604020202020204" pitchFamily="34" charset="0"/>
              </a:rPr>
              <a:t> </a:t>
            </a:r>
            <a:endParaRPr lang="ru-RU" sz="2200" spc="100" dirty="0">
              <a:solidFill>
                <a:srgbClr val="2F5597"/>
              </a:solidFill>
              <a:latin typeface="Arial" panose="020B0604020202020204" pitchFamily="34" charset="0"/>
              <a:cs typeface="Arial" panose="020B0604020202020204" pitchFamily="34" charset="0"/>
            </a:endParaRPr>
          </a:p>
        </p:txBody>
      </p:sp>
      <p:pic>
        <p:nvPicPr>
          <p:cNvPr id="12290" name="Picture 2" descr="C:\Users\User\Downloads\IMG-20200107-WA0005.jpg"/>
          <p:cNvPicPr>
            <a:picLocks noChangeAspect="1" noChangeArrowheads="1"/>
          </p:cNvPicPr>
          <p:nvPr/>
        </p:nvPicPr>
        <p:blipFill rotWithShape="1">
          <a:blip r:embed="rId2">
            <a:extLst>
              <a:ext uri="{28A0092B-C50C-407E-A947-70E740481C1C}">
                <a14:useLocalDpi xmlns:a14="http://schemas.microsoft.com/office/drawing/2010/main" val="0"/>
              </a:ext>
            </a:extLst>
          </a:blip>
          <a:srcRect l="23608" b="31153"/>
          <a:stretch/>
        </p:blipFill>
        <p:spPr bwMode="auto">
          <a:xfrm>
            <a:off x="685517" y="1205838"/>
            <a:ext cx="3135086" cy="50230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291" name="Picture 3" descr="C:\Users\User\Downloads\IMG-20200107-WA00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7863" y="1205838"/>
            <a:ext cx="3767289" cy="50230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292" name="Picture 4" descr="C:\Users\User\Downloads\IMG-20200107-WA0012.jpg"/>
          <p:cNvPicPr>
            <a:picLocks noChangeAspect="1" noChangeArrowheads="1"/>
          </p:cNvPicPr>
          <p:nvPr/>
        </p:nvPicPr>
        <p:blipFill rotWithShape="1">
          <a:blip r:embed="rId4">
            <a:extLst>
              <a:ext uri="{28A0092B-C50C-407E-A947-70E740481C1C}">
                <a14:useLocalDpi xmlns:a14="http://schemas.microsoft.com/office/drawing/2010/main" val="0"/>
              </a:ext>
            </a:extLst>
          </a:blip>
          <a:srcRect t="6666" b="6666"/>
          <a:stretch/>
        </p:blipFill>
        <p:spPr bwMode="auto">
          <a:xfrm>
            <a:off x="8202412" y="1205838"/>
            <a:ext cx="3260104" cy="50230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37771" y="5916257"/>
            <a:ext cx="2989385" cy="307777"/>
          </a:xfrm>
          <a:prstGeom prst="rect">
            <a:avLst/>
          </a:prstGeom>
          <a:noFill/>
        </p:spPr>
        <p:txBody>
          <a:bodyPr wrap="square" rtlCol="0">
            <a:spAutoFit/>
          </a:bodyPr>
          <a:lstStyle/>
          <a:p>
            <a:r>
              <a:rPr lang="ru-RU" sz="1400" i="1" dirty="0">
                <a:solidFill>
                  <a:schemeClr val="bg1">
                    <a:lumMod val="65000"/>
                  </a:schemeClr>
                </a:solidFill>
              </a:rPr>
              <a:t>Нижнекамская ЦРБ</a:t>
            </a:r>
          </a:p>
        </p:txBody>
      </p:sp>
      <p:sp>
        <p:nvSpPr>
          <p:cNvPr id="8" name="TextBox 7"/>
          <p:cNvSpPr txBox="1"/>
          <p:nvPr/>
        </p:nvSpPr>
        <p:spPr>
          <a:xfrm>
            <a:off x="696393" y="5798076"/>
            <a:ext cx="2989385" cy="307777"/>
          </a:xfrm>
          <a:prstGeom prst="rect">
            <a:avLst/>
          </a:prstGeom>
          <a:noFill/>
        </p:spPr>
        <p:txBody>
          <a:bodyPr wrap="square" rtlCol="0">
            <a:spAutoFit/>
          </a:bodyPr>
          <a:lstStyle/>
          <a:p>
            <a:r>
              <a:rPr lang="ru-RU" sz="1400" i="1" dirty="0" smtClean="0">
                <a:solidFill>
                  <a:schemeClr val="bg1">
                    <a:lumMod val="65000"/>
                  </a:schemeClr>
                </a:solidFill>
              </a:rPr>
              <a:t>Нижнекамская ЦРБ</a:t>
            </a:r>
            <a:endParaRPr lang="ru-RU" sz="1400" i="1" dirty="0">
              <a:solidFill>
                <a:schemeClr val="bg1">
                  <a:lumMod val="65000"/>
                </a:schemeClr>
              </a:solidFill>
            </a:endParaRPr>
          </a:p>
        </p:txBody>
      </p:sp>
    </p:spTree>
    <p:extLst>
      <p:ext uri="{BB962C8B-B14F-4D97-AF65-F5344CB8AC3E}">
        <p14:creationId xmlns:p14="http://schemas.microsoft.com/office/powerpoint/2010/main" val="54245813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20409" y="87881"/>
            <a:ext cx="11291646" cy="523220"/>
          </a:xfrm>
          <a:prstGeom prst="rect">
            <a:avLst/>
          </a:prstGeom>
        </p:spPr>
        <p:txBody>
          <a:bodyPr wrap="square">
            <a:spAutoFit/>
          </a:bodyPr>
          <a:lstStyle/>
          <a:p>
            <a:pPr algn="ctr"/>
            <a:r>
              <a:rPr lang="ru-RU" sz="2800" spc="100" dirty="0">
                <a:solidFill>
                  <a:schemeClr val="accent5">
                    <a:lumMod val="75000"/>
                  </a:schemeClr>
                </a:solidFill>
                <a:latin typeface="Arial Narrow" pitchFamily="34" charset="0"/>
              </a:rPr>
              <a:t>Инвентаризация  медицинских карт на бумажном носителе</a:t>
            </a:r>
          </a:p>
        </p:txBody>
      </p:sp>
      <p:sp>
        <p:nvSpPr>
          <p:cNvPr id="3" name="Прямоугольник 2"/>
          <p:cNvSpPr/>
          <p:nvPr/>
        </p:nvSpPr>
        <p:spPr>
          <a:xfrm>
            <a:off x="754208" y="637267"/>
            <a:ext cx="10778067" cy="707886"/>
          </a:xfrm>
          <a:prstGeom prst="rect">
            <a:avLst/>
          </a:prstGeom>
        </p:spPr>
        <p:txBody>
          <a:bodyPr wrap="square">
            <a:spAutoFit/>
          </a:bodyPr>
          <a:lstStyle/>
          <a:p>
            <a:pPr algn="ctr"/>
            <a:r>
              <a:rPr lang="ru-RU" sz="2000" dirty="0" smtClean="0">
                <a:solidFill>
                  <a:schemeClr val="tx1">
                    <a:lumMod val="75000"/>
                    <a:lumOff val="25000"/>
                  </a:schemeClr>
                </a:solidFill>
                <a:latin typeface="Arial" panose="020B0604020202020204" pitchFamily="34" charset="0"/>
                <a:cs typeface="Arial" panose="020B0604020202020204" pitchFamily="34" charset="0"/>
              </a:rPr>
              <a:t>Этапы реализации плана </a:t>
            </a:r>
            <a:r>
              <a:rPr lang="ru-RU" sz="2000" dirty="0">
                <a:solidFill>
                  <a:schemeClr val="tx1">
                    <a:lumMod val="75000"/>
                    <a:lumOff val="25000"/>
                  </a:schemeClr>
                </a:solidFill>
                <a:latin typeface="Arial" panose="020B0604020202020204" pitchFamily="34" charset="0"/>
                <a:cs typeface="Arial" panose="020B0604020202020204" pitchFamily="34" charset="0"/>
              </a:rPr>
              <a:t>мероприятий по оцифровке медицинских карт </a:t>
            </a:r>
            <a:endParaRPr lang="ru-RU" sz="2000" dirty="0" smtClean="0">
              <a:solidFill>
                <a:schemeClr val="tx1">
                  <a:lumMod val="75000"/>
                  <a:lumOff val="25000"/>
                </a:schemeClr>
              </a:solidFill>
              <a:latin typeface="Arial" panose="020B0604020202020204" pitchFamily="34" charset="0"/>
              <a:cs typeface="Arial" panose="020B0604020202020204" pitchFamily="34" charset="0"/>
            </a:endParaRPr>
          </a:p>
          <a:p>
            <a:pPr algn="ctr"/>
            <a:r>
              <a:rPr lang="ru-RU" sz="2000" dirty="0" smtClean="0">
                <a:solidFill>
                  <a:schemeClr val="tx1">
                    <a:lumMod val="75000"/>
                    <a:lumOff val="25000"/>
                  </a:schemeClr>
                </a:solidFill>
                <a:latin typeface="Arial" panose="020B0604020202020204" pitchFamily="34" charset="0"/>
                <a:cs typeface="Arial" panose="020B0604020202020204" pitchFamily="34" charset="0"/>
              </a:rPr>
              <a:t>в </a:t>
            </a:r>
            <a:r>
              <a:rPr lang="ru-RU" sz="2000" dirty="0">
                <a:solidFill>
                  <a:schemeClr val="tx1">
                    <a:lumMod val="75000"/>
                    <a:lumOff val="25000"/>
                  </a:schemeClr>
                </a:solidFill>
                <a:latin typeface="Arial" panose="020B0604020202020204" pitchFamily="34" charset="0"/>
                <a:cs typeface="Arial" panose="020B0604020202020204" pitchFamily="34" charset="0"/>
              </a:rPr>
              <a:t>организациях здравоохранения Республики Татарстан </a:t>
            </a:r>
          </a:p>
        </p:txBody>
      </p:sp>
      <p:sp>
        <p:nvSpPr>
          <p:cNvPr id="6" name="Прямоугольник 5"/>
          <p:cNvSpPr/>
          <p:nvPr/>
        </p:nvSpPr>
        <p:spPr>
          <a:xfrm>
            <a:off x="3568858" y="1459912"/>
            <a:ext cx="4859605" cy="3790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latin typeface="Arial" panose="020B0604020202020204" pitchFamily="34" charset="0"/>
                <a:cs typeface="Arial" panose="020B0604020202020204" pitchFamily="34" charset="0"/>
              </a:rPr>
              <a:t>Определение количества карт инвентаризации</a:t>
            </a:r>
            <a:endParaRPr lang="ru-RU" sz="1600" dirty="0">
              <a:latin typeface="Arial" panose="020B0604020202020204" pitchFamily="34" charset="0"/>
              <a:cs typeface="Arial" panose="020B0604020202020204" pitchFamily="34" charset="0"/>
            </a:endParaRPr>
          </a:p>
        </p:txBody>
      </p:sp>
      <p:sp>
        <p:nvSpPr>
          <p:cNvPr id="7" name="Прямоугольник 6"/>
          <p:cNvSpPr/>
          <p:nvPr/>
        </p:nvSpPr>
        <p:spPr>
          <a:xfrm>
            <a:off x="904440" y="1946137"/>
            <a:ext cx="2335795" cy="2806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t>Систематизация по годам</a:t>
            </a:r>
            <a:endParaRPr lang="ru-RU" sz="1400" dirty="0"/>
          </a:p>
        </p:txBody>
      </p:sp>
      <p:sp>
        <p:nvSpPr>
          <p:cNvPr id="8" name="TextBox 7"/>
          <p:cNvSpPr txBox="1"/>
          <p:nvPr/>
        </p:nvSpPr>
        <p:spPr>
          <a:xfrm>
            <a:off x="1323193" y="2240658"/>
            <a:ext cx="2628693" cy="523220"/>
          </a:xfrm>
          <a:prstGeom prst="rect">
            <a:avLst/>
          </a:prstGeom>
          <a:noFill/>
        </p:spPr>
        <p:txBody>
          <a:bodyPr wrap="square" rtlCol="0">
            <a:spAutoFit/>
          </a:bodyPr>
          <a:lstStyle/>
          <a:p>
            <a:pPr marL="285750" indent="-285750">
              <a:buFontTx/>
              <a:buChar char="-"/>
            </a:pPr>
            <a:r>
              <a:rPr lang="ru-RU" sz="1400" dirty="0"/>
              <a:t>п</a:t>
            </a:r>
            <a:r>
              <a:rPr lang="ru-RU" sz="1400" dirty="0" smtClean="0"/>
              <a:t>о дате смерти гражданина</a:t>
            </a:r>
          </a:p>
          <a:p>
            <a:pPr marL="285750" indent="-285750">
              <a:buFontTx/>
              <a:buChar char="-"/>
            </a:pPr>
            <a:r>
              <a:rPr lang="ru-RU" sz="1400" dirty="0"/>
              <a:t>п</a:t>
            </a:r>
            <a:r>
              <a:rPr lang="ru-RU" sz="1400" dirty="0" smtClean="0"/>
              <a:t>о дате открепления</a:t>
            </a:r>
            <a:endParaRPr lang="ru-RU" sz="1400" dirty="0"/>
          </a:p>
        </p:txBody>
      </p:sp>
      <p:sp>
        <p:nvSpPr>
          <p:cNvPr id="9" name="TextBox 8"/>
          <p:cNvSpPr txBox="1"/>
          <p:nvPr/>
        </p:nvSpPr>
        <p:spPr>
          <a:xfrm>
            <a:off x="4022281" y="2351241"/>
            <a:ext cx="3043538" cy="307777"/>
          </a:xfrm>
          <a:prstGeom prst="rect">
            <a:avLst/>
          </a:prstGeom>
          <a:noFill/>
        </p:spPr>
        <p:txBody>
          <a:bodyPr wrap="square" rtlCol="0">
            <a:spAutoFit/>
          </a:bodyPr>
          <a:lstStyle/>
          <a:p>
            <a:r>
              <a:rPr lang="ru-RU" sz="1400" dirty="0"/>
              <a:t>п</a:t>
            </a:r>
            <a:r>
              <a:rPr lang="ru-RU" sz="1400" dirty="0" smtClean="0"/>
              <a:t>одлежат оцифровке и хранению.</a:t>
            </a:r>
            <a:endParaRPr lang="ru-RU" sz="1400" dirty="0"/>
          </a:p>
        </p:txBody>
      </p:sp>
      <p:sp>
        <p:nvSpPr>
          <p:cNvPr id="10" name="TextBox 9"/>
          <p:cNvSpPr txBox="1"/>
          <p:nvPr/>
        </p:nvSpPr>
        <p:spPr>
          <a:xfrm>
            <a:off x="620409" y="1873131"/>
            <a:ext cx="117696" cy="369332"/>
          </a:xfrm>
          <a:prstGeom prst="rect">
            <a:avLst/>
          </a:prstGeom>
          <a:noFill/>
        </p:spPr>
        <p:txBody>
          <a:bodyPr wrap="square" rtlCol="0">
            <a:spAutoFit/>
          </a:bodyPr>
          <a:lstStyle/>
          <a:p>
            <a:r>
              <a:rPr lang="en-US" dirty="0" smtClean="0">
                <a:solidFill>
                  <a:schemeClr val="accent5">
                    <a:lumMod val="75000"/>
                  </a:schemeClr>
                </a:solidFill>
              </a:rPr>
              <a:t>I</a:t>
            </a:r>
            <a:endParaRPr lang="ru-RU" dirty="0">
              <a:solidFill>
                <a:schemeClr val="accent5">
                  <a:lumMod val="75000"/>
                </a:schemeClr>
              </a:solidFill>
            </a:endParaRPr>
          </a:p>
        </p:txBody>
      </p:sp>
      <p:sp>
        <p:nvSpPr>
          <p:cNvPr id="11" name="Прямоугольник 10"/>
          <p:cNvSpPr/>
          <p:nvPr/>
        </p:nvSpPr>
        <p:spPr>
          <a:xfrm>
            <a:off x="9060212" y="2931627"/>
            <a:ext cx="2851843" cy="7646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t>Организация фактического уничтожения медицинских карт в соответствии с законодательством</a:t>
            </a:r>
            <a:endParaRPr lang="ru-RU" sz="1400" dirty="0"/>
          </a:p>
        </p:txBody>
      </p:sp>
      <p:sp>
        <p:nvSpPr>
          <p:cNvPr id="12" name="Прямоугольник 11"/>
          <p:cNvSpPr/>
          <p:nvPr/>
        </p:nvSpPr>
        <p:spPr>
          <a:xfrm>
            <a:off x="3505501" y="2962494"/>
            <a:ext cx="2206330" cy="7061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t>Выделение медицинских карт к уничтожению</a:t>
            </a:r>
            <a:endParaRPr lang="ru-RU" sz="1400" dirty="0"/>
          </a:p>
        </p:txBody>
      </p:sp>
      <p:sp>
        <p:nvSpPr>
          <p:cNvPr id="13" name="Прямоугольник 12"/>
          <p:cNvSpPr/>
          <p:nvPr/>
        </p:nvSpPr>
        <p:spPr>
          <a:xfrm>
            <a:off x="6212940" y="2969898"/>
            <a:ext cx="2471595" cy="6971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t>Предоставление на согласование ЭК учреждения Акта об уничтожении</a:t>
            </a:r>
            <a:endParaRPr lang="ru-RU" sz="1400" dirty="0"/>
          </a:p>
        </p:txBody>
      </p:sp>
      <p:sp>
        <p:nvSpPr>
          <p:cNvPr id="14" name="Прямоугольник 13"/>
          <p:cNvSpPr/>
          <p:nvPr/>
        </p:nvSpPr>
        <p:spPr>
          <a:xfrm>
            <a:off x="904440" y="2960847"/>
            <a:ext cx="2335795" cy="7061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t>Отбор медицинских карт с истекшим сроком хранения</a:t>
            </a:r>
            <a:endParaRPr lang="ru-RU" sz="1400" dirty="0"/>
          </a:p>
        </p:txBody>
      </p:sp>
      <p:sp>
        <p:nvSpPr>
          <p:cNvPr id="15" name="TextBox 14"/>
          <p:cNvSpPr txBox="1"/>
          <p:nvPr/>
        </p:nvSpPr>
        <p:spPr>
          <a:xfrm>
            <a:off x="517861" y="2863621"/>
            <a:ext cx="325924" cy="369332"/>
          </a:xfrm>
          <a:prstGeom prst="rect">
            <a:avLst/>
          </a:prstGeom>
          <a:noFill/>
        </p:spPr>
        <p:txBody>
          <a:bodyPr wrap="square" rtlCol="0">
            <a:spAutoFit/>
          </a:bodyPr>
          <a:lstStyle/>
          <a:p>
            <a:r>
              <a:rPr lang="en-US" dirty="0" smtClean="0">
                <a:solidFill>
                  <a:schemeClr val="accent5">
                    <a:lumMod val="75000"/>
                  </a:schemeClr>
                </a:solidFill>
              </a:rPr>
              <a:t>II</a:t>
            </a:r>
            <a:endParaRPr lang="ru-RU" dirty="0">
              <a:solidFill>
                <a:schemeClr val="accent5">
                  <a:lumMod val="75000"/>
                </a:schemeClr>
              </a:solidFill>
            </a:endParaRPr>
          </a:p>
        </p:txBody>
      </p:sp>
      <p:sp>
        <p:nvSpPr>
          <p:cNvPr id="16" name="Прямоугольник 15"/>
          <p:cNvSpPr/>
          <p:nvPr/>
        </p:nvSpPr>
        <p:spPr>
          <a:xfrm>
            <a:off x="904440" y="3791284"/>
            <a:ext cx="2335795" cy="11719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t>Определение сроков хранения медицинских карт по видам заболеваний</a:t>
            </a:r>
            <a:endParaRPr lang="ru-RU" sz="1400" dirty="0"/>
          </a:p>
        </p:txBody>
      </p:sp>
      <p:sp>
        <p:nvSpPr>
          <p:cNvPr id="17" name="Прямоугольник 16"/>
          <p:cNvSpPr/>
          <p:nvPr/>
        </p:nvSpPr>
        <p:spPr>
          <a:xfrm>
            <a:off x="4461093" y="3839444"/>
            <a:ext cx="1751847" cy="2534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t>25 лет</a:t>
            </a:r>
            <a:endParaRPr lang="ru-RU" sz="1400" dirty="0"/>
          </a:p>
        </p:txBody>
      </p:sp>
      <p:sp>
        <p:nvSpPr>
          <p:cNvPr id="18" name="Прямоугольник 17"/>
          <p:cNvSpPr/>
          <p:nvPr/>
        </p:nvSpPr>
        <p:spPr>
          <a:xfrm>
            <a:off x="4463356" y="4226871"/>
            <a:ext cx="1751847" cy="2534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t>50 лет</a:t>
            </a:r>
            <a:endParaRPr lang="ru-RU" sz="1400" dirty="0"/>
          </a:p>
        </p:txBody>
      </p:sp>
      <p:sp>
        <p:nvSpPr>
          <p:cNvPr id="19" name="Прямоугольник 18"/>
          <p:cNvSpPr/>
          <p:nvPr/>
        </p:nvSpPr>
        <p:spPr>
          <a:xfrm>
            <a:off x="4463356" y="4719836"/>
            <a:ext cx="1751847" cy="688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t>Отбор медицинских карт с постоянным сроком хранения</a:t>
            </a:r>
            <a:endParaRPr lang="ru-RU" sz="1400" dirty="0"/>
          </a:p>
        </p:txBody>
      </p:sp>
      <p:sp>
        <p:nvSpPr>
          <p:cNvPr id="20" name="Прямоугольник 19"/>
          <p:cNvSpPr/>
          <p:nvPr/>
        </p:nvSpPr>
        <p:spPr>
          <a:xfrm>
            <a:off x="6830839" y="4105334"/>
            <a:ext cx="2860895" cy="489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t>Оцифровка медицинских карт</a:t>
            </a:r>
            <a:endParaRPr lang="ru-RU" sz="1400" dirty="0"/>
          </a:p>
        </p:txBody>
      </p:sp>
      <p:sp>
        <p:nvSpPr>
          <p:cNvPr id="21" name="Прямоугольник 20"/>
          <p:cNvSpPr/>
          <p:nvPr/>
        </p:nvSpPr>
        <p:spPr>
          <a:xfrm>
            <a:off x="7065819" y="5519379"/>
            <a:ext cx="4123112" cy="908581"/>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ru-RU" sz="1400" dirty="0" smtClean="0"/>
              <a:t>Составление самостоятельной описи на карты с постоянным сроком хранения дел с систематизацией по годам, внутри года – по видам заболеваний и по алфавиту фамилий больных.</a:t>
            </a:r>
            <a:endParaRPr lang="ru-RU" sz="1400" dirty="0"/>
          </a:p>
        </p:txBody>
      </p:sp>
      <p:sp>
        <p:nvSpPr>
          <p:cNvPr id="22" name="Прямоугольник 21"/>
          <p:cNvSpPr/>
          <p:nvPr/>
        </p:nvSpPr>
        <p:spPr>
          <a:xfrm>
            <a:off x="951663" y="5519379"/>
            <a:ext cx="3836572" cy="767844"/>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ru-RU" sz="1400" dirty="0" smtClean="0">
                <a:latin typeface="Arial" panose="020B0604020202020204" pitchFamily="34" charset="0"/>
                <a:cs typeface="Arial" panose="020B0604020202020204" pitchFamily="34" charset="0"/>
              </a:rPr>
              <a:t>Перевод медицинских карточек с постоянным сроком хранения в систему ЕАИС РТ</a:t>
            </a:r>
            <a:endParaRPr lang="ru-RU" sz="1400" dirty="0">
              <a:latin typeface="Arial" panose="020B0604020202020204" pitchFamily="34" charset="0"/>
              <a:cs typeface="Arial" panose="020B0604020202020204" pitchFamily="34" charset="0"/>
            </a:endParaRPr>
          </a:p>
        </p:txBody>
      </p:sp>
      <p:cxnSp>
        <p:nvCxnSpPr>
          <p:cNvPr id="23" name="Прямая со стрелкой 22"/>
          <p:cNvCxnSpPr>
            <a:stCxn id="14" idx="3"/>
            <a:endCxn id="12" idx="1"/>
          </p:cNvCxnSpPr>
          <p:nvPr/>
        </p:nvCxnSpPr>
        <p:spPr>
          <a:xfrm>
            <a:off x="3240235" y="3313932"/>
            <a:ext cx="265266" cy="16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a:stCxn id="12" idx="3"/>
            <a:endCxn id="13" idx="1"/>
          </p:cNvCxnSpPr>
          <p:nvPr/>
        </p:nvCxnSpPr>
        <p:spPr>
          <a:xfrm>
            <a:off x="5711831" y="3315580"/>
            <a:ext cx="501109" cy="28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a:stCxn id="13" idx="3"/>
            <a:endCxn id="11" idx="1"/>
          </p:cNvCxnSpPr>
          <p:nvPr/>
        </p:nvCxnSpPr>
        <p:spPr>
          <a:xfrm flipV="1">
            <a:off x="8684535" y="3313931"/>
            <a:ext cx="375677" cy="45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17861" y="3971799"/>
            <a:ext cx="389300" cy="369332"/>
          </a:xfrm>
          <a:prstGeom prst="rect">
            <a:avLst/>
          </a:prstGeom>
          <a:noFill/>
        </p:spPr>
        <p:txBody>
          <a:bodyPr wrap="square" rtlCol="0">
            <a:spAutoFit/>
          </a:bodyPr>
          <a:lstStyle/>
          <a:p>
            <a:r>
              <a:rPr lang="en-US" dirty="0" smtClean="0">
                <a:solidFill>
                  <a:schemeClr val="accent5">
                    <a:lumMod val="75000"/>
                  </a:schemeClr>
                </a:solidFill>
              </a:rPr>
              <a:t>III</a:t>
            </a:r>
            <a:endParaRPr lang="ru-RU" dirty="0">
              <a:solidFill>
                <a:schemeClr val="accent5">
                  <a:lumMod val="75000"/>
                </a:schemeClr>
              </a:solidFill>
            </a:endParaRPr>
          </a:p>
        </p:txBody>
      </p:sp>
      <p:cxnSp>
        <p:nvCxnSpPr>
          <p:cNvPr id="27" name="Прямая со стрелкой 26"/>
          <p:cNvCxnSpPr>
            <a:stCxn id="16" idx="3"/>
            <a:endCxn id="17" idx="1"/>
          </p:cNvCxnSpPr>
          <p:nvPr/>
        </p:nvCxnSpPr>
        <p:spPr>
          <a:xfrm flipV="1">
            <a:off x="3240235" y="3966192"/>
            <a:ext cx="1220858" cy="4110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a:stCxn id="16" idx="3"/>
            <a:endCxn id="18" idx="1"/>
          </p:cNvCxnSpPr>
          <p:nvPr/>
        </p:nvCxnSpPr>
        <p:spPr>
          <a:xfrm flipV="1">
            <a:off x="3240235" y="4353619"/>
            <a:ext cx="1223121" cy="236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a:stCxn id="16" idx="3"/>
            <a:endCxn id="19" idx="1"/>
          </p:cNvCxnSpPr>
          <p:nvPr/>
        </p:nvCxnSpPr>
        <p:spPr>
          <a:xfrm>
            <a:off x="3240235" y="4377266"/>
            <a:ext cx="1223121" cy="68660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p:cNvCxnSpPr>
            <a:stCxn id="17" idx="3"/>
          </p:cNvCxnSpPr>
          <p:nvPr/>
        </p:nvCxnSpPr>
        <p:spPr>
          <a:xfrm>
            <a:off x="6212940" y="3966192"/>
            <a:ext cx="615636" cy="26067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a:endCxn id="20" idx="1"/>
          </p:cNvCxnSpPr>
          <p:nvPr/>
        </p:nvCxnSpPr>
        <p:spPr>
          <a:xfrm>
            <a:off x="6215203" y="4340012"/>
            <a:ext cx="615636" cy="99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p:cNvCxnSpPr>
            <a:stCxn id="19" idx="3"/>
          </p:cNvCxnSpPr>
          <p:nvPr/>
        </p:nvCxnSpPr>
        <p:spPr>
          <a:xfrm flipV="1">
            <a:off x="6215203" y="4499149"/>
            <a:ext cx="615636" cy="5647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 name="Соединительная линия уступом 32"/>
          <p:cNvCxnSpPr>
            <a:stCxn id="19" idx="2"/>
            <a:endCxn id="21" idx="1"/>
          </p:cNvCxnSpPr>
          <p:nvPr/>
        </p:nvCxnSpPr>
        <p:spPr>
          <a:xfrm rot="16200000" flipH="1">
            <a:off x="5919665" y="4827515"/>
            <a:ext cx="565769" cy="1726539"/>
          </a:xfrm>
          <a:prstGeom prst="bentConnector2">
            <a:avLst/>
          </a:prstGeom>
          <a:ln w="38100">
            <a:solidFill>
              <a:srgbClr val="5B9BD5"/>
            </a:solidFill>
            <a:tailEnd type="triangle"/>
          </a:ln>
        </p:spPr>
        <p:style>
          <a:lnRef idx="3">
            <a:schemeClr val="accent6"/>
          </a:lnRef>
          <a:fillRef idx="0">
            <a:schemeClr val="accent6"/>
          </a:fillRef>
          <a:effectRef idx="2">
            <a:schemeClr val="accent6"/>
          </a:effectRef>
          <a:fontRef idx="minor">
            <a:schemeClr val="tx1"/>
          </a:fontRef>
        </p:style>
      </p:cxnSp>
      <p:cxnSp>
        <p:nvCxnSpPr>
          <p:cNvPr id="34" name="Соединительная линия уступом 33"/>
          <p:cNvCxnSpPr>
            <a:stCxn id="21" idx="2"/>
            <a:endCxn id="22" idx="2"/>
          </p:cNvCxnSpPr>
          <p:nvPr/>
        </p:nvCxnSpPr>
        <p:spPr>
          <a:xfrm rot="5400000" flipH="1">
            <a:off x="5928293" y="3228879"/>
            <a:ext cx="140737" cy="6257426"/>
          </a:xfrm>
          <a:prstGeom prst="bentConnector3">
            <a:avLst>
              <a:gd name="adj1" fmla="val -162431"/>
            </a:avLst>
          </a:prstGeom>
          <a:ln w="38100">
            <a:tailEnd type="triangle"/>
          </a:ln>
        </p:spPr>
        <p:style>
          <a:lnRef idx="3">
            <a:schemeClr val="accent6"/>
          </a:lnRef>
          <a:fillRef idx="0">
            <a:schemeClr val="accent6"/>
          </a:fillRef>
          <a:effectRef idx="2">
            <a:schemeClr val="accent6"/>
          </a:effectRef>
          <a:fontRef idx="minor">
            <a:schemeClr val="tx1"/>
          </a:fontRef>
        </p:style>
      </p:cxnSp>
      <p:sp>
        <p:nvSpPr>
          <p:cNvPr id="35" name="TextBox 34"/>
          <p:cNvSpPr txBox="1"/>
          <p:nvPr/>
        </p:nvSpPr>
        <p:spPr>
          <a:xfrm>
            <a:off x="3734834" y="2038817"/>
            <a:ext cx="574895" cy="830997"/>
          </a:xfrm>
          <a:prstGeom prst="rect">
            <a:avLst/>
          </a:prstGeom>
          <a:noFill/>
        </p:spPr>
        <p:txBody>
          <a:bodyPr wrap="square" rtlCol="0">
            <a:spAutoFit/>
          </a:bodyPr>
          <a:lstStyle/>
          <a:p>
            <a:r>
              <a:rPr lang="en-US" sz="4800" dirty="0" smtClean="0">
                <a:latin typeface="+mj-lt"/>
              </a:rPr>
              <a:t>}</a:t>
            </a:r>
            <a:endParaRPr lang="ru-RU" sz="4800" dirty="0">
              <a:latin typeface="+mj-lt"/>
            </a:endParaRPr>
          </a:p>
        </p:txBody>
      </p:sp>
      <p:cxnSp>
        <p:nvCxnSpPr>
          <p:cNvPr id="36" name="Соединительная линия уступом 35"/>
          <p:cNvCxnSpPr>
            <a:stCxn id="6" idx="1"/>
            <a:endCxn id="7" idx="0"/>
          </p:cNvCxnSpPr>
          <p:nvPr/>
        </p:nvCxnSpPr>
        <p:spPr>
          <a:xfrm rot="10800000" flipV="1">
            <a:off x="2072338" y="1649427"/>
            <a:ext cx="1496520" cy="296709"/>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5621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64770" y="81853"/>
            <a:ext cx="11112138" cy="954107"/>
          </a:xfrm>
          <a:prstGeom prst="rect">
            <a:avLst/>
          </a:prstGeom>
        </p:spPr>
        <p:txBody>
          <a:bodyPr wrap="square">
            <a:spAutoFit/>
          </a:bodyPr>
          <a:lstStyle/>
          <a:p>
            <a:pPr algn="ctr"/>
            <a:r>
              <a:rPr lang="ru-RU" sz="2800" spc="100" dirty="0" smtClean="0">
                <a:solidFill>
                  <a:schemeClr val="accent5">
                    <a:lumMod val="75000"/>
                  </a:schemeClr>
                </a:solidFill>
                <a:latin typeface="Arial Narrow" pitchFamily="34" charset="0"/>
              </a:rPr>
              <a:t>Интеграция информационных системы в </a:t>
            </a:r>
            <a:r>
              <a:rPr lang="ru-RU" sz="2800" spc="100" dirty="0">
                <a:solidFill>
                  <a:schemeClr val="accent5">
                    <a:lumMod val="75000"/>
                  </a:schemeClr>
                </a:solidFill>
                <a:latin typeface="Arial Narrow" pitchFamily="34" charset="0"/>
              </a:rPr>
              <a:t>сфере </a:t>
            </a:r>
            <a:r>
              <a:rPr lang="ru-RU" sz="2800" spc="100" dirty="0" smtClean="0">
                <a:solidFill>
                  <a:schemeClr val="accent5">
                    <a:lumMod val="75000"/>
                  </a:schemeClr>
                </a:solidFill>
                <a:latin typeface="Arial Narrow" pitchFamily="34" charset="0"/>
              </a:rPr>
              <a:t>здравоохранения республики с ЕАИС</a:t>
            </a:r>
            <a:endParaRPr lang="ru-RU" sz="2800" spc="100" dirty="0">
              <a:solidFill>
                <a:schemeClr val="accent5">
                  <a:lumMod val="75000"/>
                </a:schemeClr>
              </a:solidFill>
              <a:latin typeface="Arial Narrow" pitchFamily="34" charset="0"/>
            </a:endParaRPr>
          </a:p>
        </p:txBody>
      </p:sp>
      <p:pic>
        <p:nvPicPr>
          <p:cNvPr id="11" name="Рисунок 10"/>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038726" y="1354967"/>
            <a:ext cx="6797910" cy="4709335"/>
          </a:xfrm>
          <a:prstGeom prst="rect">
            <a:avLst/>
          </a:prstGeom>
          <a:ln>
            <a:noFill/>
          </a:ln>
          <a:effectLst>
            <a:outerShdw blurRad="190500" algn="tl" rotWithShape="0">
              <a:srgbClr val="000000">
                <a:alpha val="70000"/>
              </a:srgbClr>
            </a:outerShdw>
          </a:effectLst>
        </p:spPr>
      </p:pic>
      <p:sp>
        <p:nvSpPr>
          <p:cNvPr id="12" name="Двойная стрелка влево/вправо 11"/>
          <p:cNvSpPr/>
          <p:nvPr/>
        </p:nvSpPr>
        <p:spPr>
          <a:xfrm>
            <a:off x="3146871" y="2760410"/>
            <a:ext cx="1676400" cy="400050"/>
          </a:xfrm>
          <a:prstGeom prst="leftRightArrow">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Двойная стрелка влево/вправо 12"/>
          <p:cNvSpPr/>
          <p:nvPr/>
        </p:nvSpPr>
        <p:spPr>
          <a:xfrm>
            <a:off x="3146871" y="4019927"/>
            <a:ext cx="1676400" cy="400050"/>
          </a:xfrm>
          <a:prstGeom prst="leftRightArrow">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Двойная стрелка влево/вправо 13"/>
          <p:cNvSpPr/>
          <p:nvPr/>
        </p:nvSpPr>
        <p:spPr>
          <a:xfrm>
            <a:off x="3146871" y="5119575"/>
            <a:ext cx="1676400" cy="400050"/>
          </a:xfrm>
          <a:prstGeom prst="leftRightArrow">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p:cNvSpPr txBox="1"/>
          <p:nvPr/>
        </p:nvSpPr>
        <p:spPr>
          <a:xfrm>
            <a:off x="764770" y="2698825"/>
            <a:ext cx="2366713" cy="523220"/>
          </a:xfrm>
          <a:prstGeom prst="rect">
            <a:avLst/>
          </a:prstGeom>
          <a:noFill/>
        </p:spPr>
        <p:txBody>
          <a:bodyPr wrap="square" rtlCol="0">
            <a:spAutoFit/>
          </a:bodyPr>
          <a:lstStyle/>
          <a:p>
            <a:r>
              <a:rPr lang="ru-RU" sz="2800" dirty="0">
                <a:solidFill>
                  <a:schemeClr val="accent6">
                    <a:lumMod val="50000"/>
                  </a:schemeClr>
                </a:solidFill>
              </a:rPr>
              <a:t>ЕГИС </a:t>
            </a:r>
            <a:r>
              <a:rPr lang="ru-RU" sz="2800" dirty="0" smtClean="0">
                <a:solidFill>
                  <a:schemeClr val="accent6">
                    <a:lumMod val="50000"/>
                  </a:schemeClr>
                </a:solidFill>
              </a:rPr>
              <a:t>«ЭЗ </a:t>
            </a:r>
            <a:r>
              <a:rPr lang="ru-RU" sz="2800" dirty="0">
                <a:solidFill>
                  <a:schemeClr val="accent6">
                    <a:lumMod val="50000"/>
                  </a:schemeClr>
                </a:solidFill>
              </a:rPr>
              <a:t>РТ</a:t>
            </a:r>
            <a:r>
              <a:rPr lang="ru-RU" sz="2800" dirty="0" smtClean="0">
                <a:solidFill>
                  <a:schemeClr val="accent6">
                    <a:lumMod val="50000"/>
                  </a:schemeClr>
                </a:solidFill>
                <a:effectLst/>
              </a:rPr>
              <a:t>»</a:t>
            </a:r>
            <a:endParaRPr lang="ru-RU" sz="2800" dirty="0">
              <a:solidFill>
                <a:schemeClr val="accent6">
                  <a:lumMod val="50000"/>
                </a:schemeClr>
              </a:solidFill>
              <a:effectLst/>
            </a:endParaRPr>
          </a:p>
        </p:txBody>
      </p:sp>
      <p:sp>
        <p:nvSpPr>
          <p:cNvPr id="16" name="TextBox 15"/>
          <p:cNvSpPr txBox="1"/>
          <p:nvPr/>
        </p:nvSpPr>
        <p:spPr>
          <a:xfrm>
            <a:off x="764770" y="3896757"/>
            <a:ext cx="2366714" cy="523220"/>
          </a:xfrm>
          <a:prstGeom prst="rect">
            <a:avLst/>
          </a:prstGeom>
          <a:noFill/>
        </p:spPr>
        <p:txBody>
          <a:bodyPr wrap="square" rtlCol="0">
            <a:spAutoFit/>
          </a:bodyPr>
          <a:lstStyle/>
          <a:p>
            <a:r>
              <a:rPr lang="ru-RU" sz="2800" dirty="0">
                <a:solidFill>
                  <a:schemeClr val="accent6">
                    <a:lumMod val="50000"/>
                  </a:schemeClr>
                </a:solidFill>
              </a:rPr>
              <a:t>ИС ГАУЗ</a:t>
            </a:r>
            <a:endParaRPr lang="ru-RU" sz="2800" dirty="0">
              <a:solidFill>
                <a:schemeClr val="accent6">
                  <a:lumMod val="50000"/>
                </a:schemeClr>
              </a:solidFill>
              <a:effectLst/>
            </a:endParaRPr>
          </a:p>
        </p:txBody>
      </p:sp>
      <p:sp>
        <p:nvSpPr>
          <p:cNvPr id="17" name="TextBox 16"/>
          <p:cNvSpPr txBox="1"/>
          <p:nvPr/>
        </p:nvSpPr>
        <p:spPr>
          <a:xfrm>
            <a:off x="764770" y="5057990"/>
            <a:ext cx="2366714" cy="523220"/>
          </a:xfrm>
          <a:prstGeom prst="rect">
            <a:avLst/>
          </a:prstGeom>
          <a:noFill/>
          <a:effectLst/>
        </p:spPr>
        <p:txBody>
          <a:bodyPr wrap="square" rtlCol="0">
            <a:spAutoFit/>
          </a:bodyPr>
          <a:lstStyle/>
          <a:p>
            <a:r>
              <a:rPr lang="ru-RU" sz="2800" dirty="0">
                <a:solidFill>
                  <a:schemeClr val="accent6">
                    <a:lumMod val="50000"/>
                  </a:schemeClr>
                </a:solidFill>
              </a:rPr>
              <a:t>РКОД МЗ РТ</a:t>
            </a:r>
            <a:endParaRPr lang="ru-RU" sz="2800" dirty="0">
              <a:solidFill>
                <a:schemeClr val="accent6">
                  <a:lumMod val="50000"/>
                </a:schemeClr>
              </a:solidFill>
              <a:effectLst/>
            </a:endParaRPr>
          </a:p>
        </p:txBody>
      </p:sp>
    </p:spTree>
    <p:extLst>
      <p:ext uri="{BB962C8B-B14F-4D97-AF65-F5344CB8AC3E}">
        <p14:creationId xmlns:p14="http://schemas.microsoft.com/office/powerpoint/2010/main" val="21397171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05259" y="103759"/>
            <a:ext cx="11443486" cy="523220"/>
          </a:xfrm>
          <a:prstGeom prst="rect">
            <a:avLst/>
          </a:prstGeom>
        </p:spPr>
        <p:txBody>
          <a:bodyPr wrap="square">
            <a:spAutoFit/>
          </a:bodyPr>
          <a:lstStyle/>
          <a:p>
            <a:pPr algn="ctr"/>
            <a:r>
              <a:rPr lang="ru-RU" sz="2800" spc="100" dirty="0" smtClean="0">
                <a:solidFill>
                  <a:schemeClr val="accent5">
                    <a:lumMod val="75000"/>
                  </a:schemeClr>
                </a:solidFill>
                <a:latin typeface="Arial Narrow" panose="020B0606020202030204" pitchFamily="34" charset="0"/>
                <a:ea typeface="Calibri" panose="020F0502020204030204" pitchFamily="34" charset="0"/>
              </a:rPr>
              <a:t>Источники </a:t>
            </a:r>
            <a:r>
              <a:rPr lang="ru-RU" sz="2800" spc="100" dirty="0">
                <a:solidFill>
                  <a:schemeClr val="accent5">
                    <a:lumMod val="75000"/>
                  </a:schemeClr>
                </a:solidFill>
                <a:latin typeface="Arial Narrow" panose="020B0606020202030204" pitchFamily="34" charset="0"/>
                <a:ea typeface="Calibri" panose="020F0502020204030204" pitchFamily="34" charset="0"/>
              </a:rPr>
              <a:t>научно-технической </a:t>
            </a:r>
            <a:r>
              <a:rPr lang="ru-RU" sz="2800" spc="100" dirty="0" smtClean="0">
                <a:solidFill>
                  <a:schemeClr val="accent5">
                    <a:lumMod val="75000"/>
                  </a:schemeClr>
                </a:solidFill>
                <a:latin typeface="Arial Narrow" panose="020B0606020202030204" pitchFamily="34" charset="0"/>
                <a:ea typeface="Calibri" panose="020F0502020204030204" pitchFamily="34" charset="0"/>
              </a:rPr>
              <a:t>документации</a:t>
            </a:r>
            <a:endParaRPr lang="ru-RU" sz="2800" spc="100" dirty="0">
              <a:solidFill>
                <a:schemeClr val="accent5">
                  <a:lumMod val="75000"/>
                </a:schemeClr>
              </a:solidFill>
              <a:latin typeface="Arial Narrow" panose="020B0606020202030204" pitchFamily="34" charset="0"/>
            </a:endParaRPr>
          </a:p>
        </p:txBody>
      </p:sp>
      <p:sp>
        <p:nvSpPr>
          <p:cNvPr id="5" name="Прямоугольник 4"/>
          <p:cNvSpPr/>
          <p:nvPr/>
        </p:nvSpPr>
        <p:spPr>
          <a:xfrm>
            <a:off x="888022" y="988453"/>
            <a:ext cx="10902463" cy="5796972"/>
          </a:xfrm>
          <a:prstGeom prst="rect">
            <a:avLst/>
          </a:prstGeom>
        </p:spPr>
        <p:txBody>
          <a:bodyPr wrap="square">
            <a:spAutoFit/>
          </a:bodyPr>
          <a:lstStyle/>
          <a:p>
            <a:pPr marL="342900" lvl="0" indent="-342900" algn="just" fontAlgn="base" hangingPunct="0">
              <a:lnSpc>
                <a:spcPct val="107000"/>
              </a:lnSpc>
              <a:spcAft>
                <a:spcPts val="0"/>
              </a:spcAft>
              <a:buFont typeface="Wingdings" panose="05000000000000000000" pitchFamily="2" charset="2"/>
              <a:buChar char="q"/>
            </a:pP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ФГУП «Всероссийский научно-исследовательский институт </a:t>
            </a:r>
            <a:r>
              <a:rPr lang="ru-RU" sz="1050" dirty="0" err="1">
                <a:solidFill>
                  <a:srgbClr val="C00000"/>
                </a:solidFill>
                <a:latin typeface="Arial" panose="020B0604020202020204" pitchFamily="34" charset="0"/>
                <a:ea typeface="Times New Roman" panose="02020603050405020304" pitchFamily="18" charset="0"/>
                <a:cs typeface="Arial" panose="020B0604020202020204" pitchFamily="34" charset="0"/>
              </a:rPr>
              <a:t>расходометрии</a:t>
            </a: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p>
          <a:p>
            <a:pPr marL="342900" lvl="0" indent="-342900" algn="just" fontAlgn="base" hangingPunct="0">
              <a:lnSpc>
                <a:spcPct val="107000"/>
              </a:lnSpc>
              <a:spcAft>
                <a:spcPts val="0"/>
              </a:spcAft>
              <a:buFont typeface="Wingdings" panose="05000000000000000000" pitchFamily="2" charset="2"/>
              <a:buChar char="q"/>
            </a:pP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АО «</a:t>
            </a:r>
            <a:r>
              <a:rPr lang="ru-RU" sz="1050" dirty="0" err="1">
                <a:solidFill>
                  <a:srgbClr val="C00000"/>
                </a:solidFill>
                <a:latin typeface="Arial" panose="020B0604020202020204" pitchFamily="34" charset="0"/>
                <a:ea typeface="Times New Roman" panose="02020603050405020304" pitchFamily="18" charset="0"/>
                <a:cs typeface="Arial" panose="020B0604020202020204" pitchFamily="34" charset="0"/>
              </a:rPr>
              <a:t>Вакууммаш</a:t>
            </a: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p>
          <a:p>
            <a:pPr marL="342900" lvl="0" indent="-342900" algn="just" fontAlgn="base" hangingPunct="0">
              <a:lnSpc>
                <a:spcPct val="107000"/>
              </a:lnSpc>
              <a:spcAft>
                <a:spcPts val="0"/>
              </a:spcAft>
              <a:buFont typeface="Wingdings" panose="05000000000000000000" pitchFamily="2" charset="2"/>
              <a:buChar char="q"/>
            </a:pPr>
            <a:r>
              <a:rPr lang="ru-RU" sz="1050"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ОАО </a:t>
            </a: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ru-RU" sz="1050" dirty="0" err="1">
                <a:solidFill>
                  <a:srgbClr val="C00000"/>
                </a:solidFill>
                <a:latin typeface="Arial" panose="020B0604020202020204" pitchFamily="34" charset="0"/>
                <a:ea typeface="Times New Roman" panose="02020603050405020304" pitchFamily="18" charset="0"/>
                <a:cs typeface="Arial" panose="020B0604020202020204" pitchFamily="34" charset="0"/>
              </a:rPr>
              <a:t>Казанькомпрессормаш</a:t>
            </a: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p>
          <a:p>
            <a:pPr marL="342900" lvl="0" indent="-342900" algn="just" fontAlgn="base" hangingPunct="0">
              <a:lnSpc>
                <a:spcPct val="107000"/>
              </a:lnSpc>
              <a:spcAft>
                <a:spcPts val="0"/>
              </a:spcAft>
              <a:buFont typeface="Wingdings" panose="05000000000000000000" pitchFamily="2" charset="2"/>
              <a:buChar char="q"/>
            </a:pP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АО «</a:t>
            </a:r>
            <a:r>
              <a:rPr lang="ru-RU" sz="1050" dirty="0" err="1">
                <a:solidFill>
                  <a:srgbClr val="C00000"/>
                </a:solidFill>
                <a:latin typeface="Arial" panose="020B0604020202020204" pitchFamily="34" charset="0"/>
                <a:ea typeface="Times New Roman" panose="02020603050405020304" pitchFamily="18" charset="0"/>
                <a:cs typeface="Arial" panose="020B0604020202020204" pitchFamily="34" charset="0"/>
              </a:rPr>
              <a:t>НИИтурбокомпрессор</a:t>
            </a: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p>
          <a:p>
            <a:pPr marL="342900" lvl="0" indent="-342900" algn="just" fontAlgn="base" hangingPunct="0">
              <a:lnSpc>
                <a:spcPct val="107000"/>
              </a:lnSpc>
              <a:spcAft>
                <a:spcPts val="0"/>
              </a:spcAft>
              <a:buFont typeface="Wingdings" panose="05000000000000000000" pitchFamily="2" charset="2"/>
              <a:buChar char="q"/>
            </a:pP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АО «Татарский научно-исследовательский и проектно-конструкторский  институт нефтяного </a:t>
            </a:r>
            <a:r>
              <a:rPr lang="ru-RU" sz="1050"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машиностроения»</a:t>
            </a:r>
            <a:endPar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fontAlgn="base" hangingPunct="0">
              <a:lnSpc>
                <a:spcPct val="107000"/>
              </a:lnSpc>
              <a:spcAft>
                <a:spcPts val="0"/>
              </a:spcAft>
              <a:buFont typeface="Wingdings" panose="05000000000000000000" pitchFamily="2" charset="2"/>
              <a:buChar char="q"/>
            </a:pPr>
            <a:r>
              <a:rPr lang="ru-RU" sz="1050"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ЗАО </a:t>
            </a: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«Центральное проектно-конструкторское бюро теплоэнергетического приборостроения, средств автоматизации и систем управления»  </a:t>
            </a:r>
          </a:p>
          <a:p>
            <a:pPr marL="342900" lvl="0" indent="-342900" algn="just" fontAlgn="base" hangingPunct="0">
              <a:lnSpc>
                <a:spcPct val="107000"/>
              </a:lnSpc>
              <a:spcAft>
                <a:spcPts val="0"/>
              </a:spcAft>
              <a:buFont typeface="Wingdings" panose="05000000000000000000" pitchFamily="2" charset="2"/>
              <a:buChar char="q"/>
            </a:pP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ФГБНУ «Федеральный центр токсикологической, радиационной и биологической безопасности» </a:t>
            </a:r>
          </a:p>
          <a:p>
            <a:pPr marL="342900" lvl="0" indent="-342900" algn="just" fontAlgn="base" hangingPunct="0">
              <a:lnSpc>
                <a:spcPct val="107000"/>
              </a:lnSpc>
              <a:spcAft>
                <a:spcPts val="0"/>
              </a:spcAft>
              <a:buFont typeface="Wingdings" panose="05000000000000000000" pitchFamily="2" charset="2"/>
              <a:buChar char="q"/>
            </a:pP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ФФБУ «Всероссийский научно-исследовательский институт лесоводства и механизации лесного хозяйства «Восточно-европейская лесная опытная станция»</a:t>
            </a:r>
          </a:p>
          <a:p>
            <a:pPr marL="342900" lvl="0" indent="-342900" algn="just" fontAlgn="base" hangingPunct="0">
              <a:lnSpc>
                <a:spcPct val="107000"/>
              </a:lnSpc>
              <a:spcAft>
                <a:spcPts val="0"/>
              </a:spcAft>
              <a:buFont typeface="Wingdings" panose="05000000000000000000" pitchFamily="2" charset="2"/>
              <a:buChar char="q"/>
            </a:pP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ФГБУ «Волжско-Камский государственный природный биосферный заповедник»</a:t>
            </a:r>
          </a:p>
          <a:p>
            <a:pPr marL="342900" lvl="0" indent="-342900" algn="just" fontAlgn="base" hangingPunct="0">
              <a:lnSpc>
                <a:spcPct val="107000"/>
              </a:lnSpc>
              <a:spcAft>
                <a:spcPts val="0"/>
              </a:spcAft>
              <a:buFont typeface="Wingdings" panose="05000000000000000000" pitchFamily="2" charset="2"/>
              <a:buChar char="q"/>
            </a:pPr>
            <a:r>
              <a:rPr lang="ru-RU" sz="1050"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ОАО </a:t>
            </a: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ru-RU" sz="1050" dirty="0" err="1">
                <a:solidFill>
                  <a:srgbClr val="C00000"/>
                </a:solidFill>
                <a:latin typeface="Arial" panose="020B0604020202020204" pitchFamily="34" charset="0"/>
                <a:ea typeface="Times New Roman" panose="02020603050405020304" pitchFamily="18" charset="0"/>
                <a:cs typeface="Arial" panose="020B0604020202020204" pitchFamily="34" charset="0"/>
              </a:rPr>
              <a:t>Татагропромпроект</a:t>
            </a: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p>
          <a:p>
            <a:pPr marL="342900" lvl="0" indent="-342900" algn="just" fontAlgn="base" hangingPunct="0">
              <a:lnSpc>
                <a:spcPct val="107000"/>
              </a:lnSpc>
              <a:spcAft>
                <a:spcPts val="0"/>
              </a:spcAft>
              <a:buFont typeface="Wingdings" panose="05000000000000000000" pitchFamily="2" charset="2"/>
              <a:buChar char="q"/>
            </a:pPr>
            <a:r>
              <a:rPr lang="ru-RU" sz="1050"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ОАО </a:t>
            </a: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Институт «</a:t>
            </a:r>
            <a:r>
              <a:rPr lang="ru-RU" sz="1050" dirty="0" err="1">
                <a:solidFill>
                  <a:srgbClr val="C00000"/>
                </a:solidFill>
                <a:latin typeface="Arial" panose="020B0604020202020204" pitchFamily="34" charset="0"/>
                <a:ea typeface="Times New Roman" panose="02020603050405020304" pitchFamily="18" charset="0"/>
                <a:cs typeface="Arial" panose="020B0604020202020204" pitchFamily="34" charset="0"/>
              </a:rPr>
              <a:t>Татводпроект</a:t>
            </a: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p>
          <a:p>
            <a:pPr marL="342900" lvl="0" indent="-342900" algn="just" fontAlgn="base" hangingPunct="0">
              <a:lnSpc>
                <a:spcPct val="107000"/>
              </a:lnSpc>
              <a:spcAft>
                <a:spcPts val="0"/>
              </a:spcAft>
              <a:buFont typeface="Wingdings" panose="05000000000000000000" pitchFamily="2" charset="2"/>
              <a:buChar char="q"/>
            </a:pPr>
            <a:r>
              <a:rPr lang="ru-RU" sz="1050"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ОАО </a:t>
            </a: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«Головной проектный институт по проектированию предприятий, зданий и сооружений  вычислительной техники и информатики»</a:t>
            </a:r>
          </a:p>
          <a:p>
            <a:pPr marL="342900" lvl="0" indent="-342900" algn="just" fontAlgn="base" hangingPunct="0">
              <a:lnSpc>
                <a:spcPct val="107000"/>
              </a:lnSpc>
              <a:spcAft>
                <a:spcPts val="0"/>
              </a:spcAft>
              <a:buFont typeface="Wingdings" panose="05000000000000000000" pitchFamily="2" charset="2"/>
              <a:buChar char="q"/>
            </a:pPr>
            <a:r>
              <a:rPr lang="ru-RU" sz="1050"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ОАО </a:t>
            </a: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«Институт «</a:t>
            </a:r>
            <a:r>
              <a:rPr lang="ru-RU" sz="1050" dirty="0" err="1">
                <a:solidFill>
                  <a:srgbClr val="C00000"/>
                </a:solidFill>
                <a:latin typeface="Arial" panose="020B0604020202020204" pitchFamily="34" charset="0"/>
                <a:ea typeface="Times New Roman" panose="02020603050405020304" pitchFamily="18" charset="0"/>
                <a:cs typeface="Arial" panose="020B0604020202020204" pitchFamily="34" charset="0"/>
              </a:rPr>
              <a:t>Казгражданпроект</a:t>
            </a: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p>
          <a:p>
            <a:pPr marL="342900" lvl="0" indent="-342900" algn="just" fontAlgn="base" hangingPunct="0">
              <a:lnSpc>
                <a:spcPct val="107000"/>
              </a:lnSpc>
              <a:spcAft>
                <a:spcPts val="0"/>
              </a:spcAft>
              <a:buFont typeface="Wingdings" panose="05000000000000000000" pitchFamily="2" charset="2"/>
              <a:buChar char="q"/>
            </a:pP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ФГАОУ ВО «Казанский (Приволжский) федеральный университет Министерства образования и науки </a:t>
            </a:r>
            <a:r>
              <a:rPr lang="ru-RU" sz="1050"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РФ </a:t>
            </a:r>
            <a:endPar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fontAlgn="base" hangingPunct="0">
              <a:lnSpc>
                <a:spcPct val="107000"/>
              </a:lnSpc>
              <a:spcAft>
                <a:spcPts val="0"/>
              </a:spcAft>
              <a:buFont typeface="Wingdings" panose="05000000000000000000" pitchFamily="2" charset="2"/>
              <a:buChar char="q"/>
            </a:pP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ГОУ ВПО «Казанский государственный финансово-экономический институт» Министерства образования и науки </a:t>
            </a:r>
            <a:r>
              <a:rPr lang="ru-RU" sz="1050"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РФ  </a:t>
            </a:r>
            <a:endPar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fontAlgn="base" hangingPunct="0">
              <a:lnSpc>
                <a:spcPct val="107000"/>
              </a:lnSpc>
              <a:spcAft>
                <a:spcPts val="0"/>
              </a:spcAft>
              <a:buFont typeface="Wingdings" panose="05000000000000000000" pitchFamily="2" charset="2"/>
              <a:buChar char="q"/>
            </a:pP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ФГОУ ВПО  «Татарский государственный гуманитарно-педагогический университет» Министерства образования и науки </a:t>
            </a:r>
            <a:r>
              <a:rPr lang="ru-RU" sz="1050"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РФ </a:t>
            </a:r>
            <a:endPar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fontAlgn="base" hangingPunct="0">
              <a:lnSpc>
                <a:spcPct val="107000"/>
              </a:lnSpc>
              <a:spcAft>
                <a:spcPts val="0"/>
              </a:spcAft>
              <a:buFont typeface="Wingdings" panose="05000000000000000000" pitchFamily="2" charset="2"/>
              <a:buChar char="q"/>
            </a:pP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ФГБОУ ВО  «Казанский национальный исследовательский технический университет им</a:t>
            </a:r>
            <a:r>
              <a:rPr lang="ru-RU" sz="1050"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 А.Н. Туполева  </a:t>
            </a: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Министерства образования и науки </a:t>
            </a:r>
            <a:r>
              <a:rPr lang="ru-RU" sz="1050"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РФ</a:t>
            </a:r>
            <a:endPar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fontAlgn="base" hangingPunct="0">
              <a:lnSpc>
                <a:spcPct val="107000"/>
              </a:lnSpc>
              <a:spcAft>
                <a:spcPts val="0"/>
              </a:spcAft>
              <a:buFont typeface="Wingdings" panose="05000000000000000000" pitchFamily="2" charset="2"/>
              <a:buChar char="q"/>
            </a:pP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ФГБОУ ВО «Казанский национальный исследовательский технологический университет» Министерства образования и науки </a:t>
            </a:r>
            <a:r>
              <a:rPr lang="ru-RU" sz="1050"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РФ </a:t>
            </a:r>
            <a:endPar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fontAlgn="base" hangingPunct="0">
              <a:lnSpc>
                <a:spcPct val="107000"/>
              </a:lnSpc>
              <a:spcAft>
                <a:spcPts val="0"/>
              </a:spcAft>
              <a:buFont typeface="Wingdings" panose="05000000000000000000" pitchFamily="2" charset="2"/>
              <a:buChar char="q"/>
            </a:pP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Проектный институт «</a:t>
            </a:r>
            <a:r>
              <a:rPr lang="ru-RU" sz="1050" dirty="0" err="1">
                <a:solidFill>
                  <a:srgbClr val="C00000"/>
                </a:solidFill>
                <a:latin typeface="Arial" panose="020B0604020202020204" pitchFamily="34" charset="0"/>
                <a:ea typeface="Times New Roman" panose="02020603050405020304" pitchFamily="18" charset="0"/>
                <a:cs typeface="Arial" panose="020B0604020202020204" pitchFamily="34" charset="0"/>
              </a:rPr>
              <a:t>Союзхимпромпроект</a:t>
            </a: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 ФГОУВПО</a:t>
            </a:r>
            <a:r>
              <a:rPr lang="ru-RU" sz="1050"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«Казанский национальный исследовательский  технологический </a:t>
            </a:r>
            <a:r>
              <a:rPr lang="ru-RU" sz="1050"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университет»</a:t>
            </a:r>
            <a:endPar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fontAlgn="base" hangingPunct="0">
              <a:lnSpc>
                <a:spcPct val="107000"/>
              </a:lnSpc>
              <a:spcAft>
                <a:spcPts val="0"/>
              </a:spcAft>
              <a:buFont typeface="Wingdings" panose="05000000000000000000" pitchFamily="2" charset="2"/>
              <a:buChar char="q"/>
            </a:pP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Казанский научно-исследовательский институт полимеров и </a:t>
            </a:r>
            <a:r>
              <a:rPr lang="ru-RU" sz="1050" dirty="0" err="1">
                <a:solidFill>
                  <a:srgbClr val="C00000"/>
                </a:solidFill>
                <a:latin typeface="Arial" panose="020B0604020202020204" pitchFamily="34" charset="0"/>
                <a:ea typeface="Times New Roman" panose="02020603050405020304" pitchFamily="18" charset="0"/>
                <a:cs typeface="Arial" panose="020B0604020202020204" pitchFamily="34" charset="0"/>
              </a:rPr>
              <a:t>спецкаучуков</a:t>
            </a: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ru-RU" sz="1050"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ФГОУВПО </a:t>
            </a: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«Казанский национальный исследовательский  технологический </a:t>
            </a:r>
            <a:r>
              <a:rPr lang="ru-RU" sz="1050"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университет»</a:t>
            </a:r>
            <a:endPar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fontAlgn="base" hangingPunct="0">
              <a:lnSpc>
                <a:spcPct val="107000"/>
              </a:lnSpc>
              <a:spcAft>
                <a:spcPts val="0"/>
              </a:spcAft>
              <a:buFont typeface="Wingdings" panose="05000000000000000000" pitchFamily="2" charset="2"/>
              <a:buChar char="q"/>
            </a:pP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ФГБОУ ВО «Казанский  государственный архитектурно-строительный университет» Министерства образования и науки </a:t>
            </a:r>
            <a:r>
              <a:rPr lang="ru-RU" sz="1050"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РФ</a:t>
            </a:r>
            <a:endPar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fontAlgn="base" hangingPunct="0">
              <a:lnSpc>
                <a:spcPct val="107000"/>
              </a:lnSpc>
              <a:spcAft>
                <a:spcPts val="0"/>
              </a:spcAft>
              <a:buFont typeface="Wingdings" panose="05000000000000000000" pitchFamily="2" charset="2"/>
              <a:buChar char="q"/>
            </a:pP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ФГБОУ ВО «Казанский государственный аграрный университет» Министерства сельского хозяйства </a:t>
            </a:r>
            <a:r>
              <a:rPr lang="ru-RU" sz="1050"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РФ </a:t>
            </a:r>
            <a:endPar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fontAlgn="base" hangingPunct="0">
              <a:lnSpc>
                <a:spcPct val="107000"/>
              </a:lnSpc>
              <a:spcAft>
                <a:spcPts val="0"/>
              </a:spcAft>
              <a:buFont typeface="Wingdings" panose="05000000000000000000" pitchFamily="2" charset="2"/>
              <a:buChar char="q"/>
            </a:pPr>
            <a:r>
              <a:rPr lang="ru-RU" sz="1050"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ГОУВПО «Казанский </a:t>
            </a: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государственный медицинский университет» Министерства здравоохранения </a:t>
            </a:r>
            <a:r>
              <a:rPr lang="ru-RU" sz="1050"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РФ</a:t>
            </a:r>
            <a:endPar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fontAlgn="base" hangingPunct="0">
              <a:lnSpc>
                <a:spcPct val="107000"/>
              </a:lnSpc>
              <a:spcAft>
                <a:spcPts val="0"/>
              </a:spcAft>
              <a:buFont typeface="Wingdings" panose="05000000000000000000" pitchFamily="2" charset="2"/>
              <a:buChar char="q"/>
            </a:pP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Казанская государственная медицинская академия – филиал ФГБОУ ДПО «Российская медицинская академия непрерывного профессионального образования» Министерства здравоохранения </a:t>
            </a:r>
            <a:r>
              <a:rPr lang="ru-RU" sz="1050"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РФ </a:t>
            </a:r>
            <a:endPar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fontAlgn="base" hangingPunct="0">
              <a:lnSpc>
                <a:spcPct val="107000"/>
              </a:lnSpc>
              <a:spcAft>
                <a:spcPts val="0"/>
              </a:spcAft>
              <a:buFont typeface="Wingdings" panose="05000000000000000000" pitchFamily="2" charset="2"/>
              <a:buChar char="q"/>
            </a:pPr>
            <a:r>
              <a:rPr lang="ru-RU" sz="1050"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ОАО «Татарское специальное научно-реставрационное управление»</a:t>
            </a:r>
            <a:endPar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fontAlgn="base" hangingPunct="0">
              <a:lnSpc>
                <a:spcPct val="107000"/>
              </a:lnSpc>
              <a:spcAft>
                <a:spcPts val="0"/>
              </a:spcAft>
              <a:buFont typeface="Wingdings" panose="05000000000000000000" pitchFamily="2" charset="2"/>
              <a:buChar char="q"/>
            </a:pP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Татарское отделение ФГБ НУ «Государственный научно-исследовательский институт озерного и речного рыбного хозяйства»  Федерального агентства по рыболовству </a:t>
            </a:r>
          </a:p>
          <a:p>
            <a:pPr marL="342900" lvl="0" indent="-342900" algn="just" fontAlgn="base" hangingPunct="0">
              <a:lnSpc>
                <a:spcPct val="107000"/>
              </a:lnSpc>
              <a:spcAft>
                <a:spcPts val="0"/>
              </a:spcAft>
              <a:buFont typeface="Wingdings" panose="05000000000000000000" pitchFamily="2" charset="2"/>
              <a:buChar char="q"/>
            </a:pPr>
            <a:r>
              <a:rPr lang="ru-RU" sz="1050"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ФГБНУ </a:t>
            </a: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«Татарский научно-исследовательский институт агрохимии и почвоведения» </a:t>
            </a:r>
          </a:p>
          <a:p>
            <a:pPr marL="342900" lvl="0" indent="-342900" algn="just" fontAlgn="base" hangingPunct="0">
              <a:lnSpc>
                <a:spcPct val="107000"/>
              </a:lnSpc>
              <a:spcAft>
                <a:spcPts val="0"/>
              </a:spcAft>
              <a:buFont typeface="Wingdings" panose="05000000000000000000" pitchFamily="2" charset="2"/>
              <a:buChar char="q"/>
            </a:pPr>
            <a:r>
              <a:rPr lang="ru-RU" sz="1050"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ФБУ науки </a:t>
            </a: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«Казанский научно-исследовательский институт эпидемиологии и микробиологии» Федеральной службы по надзору в сфере защиты прав потребителей и благополучия человека </a:t>
            </a:r>
          </a:p>
          <a:p>
            <a:pPr marL="342900" lvl="0" indent="-342900" algn="just" fontAlgn="base" hangingPunct="0">
              <a:lnSpc>
                <a:spcPct val="107000"/>
              </a:lnSpc>
              <a:spcAft>
                <a:spcPts val="0"/>
              </a:spcAft>
              <a:buFont typeface="Wingdings" panose="05000000000000000000" pitchFamily="2" charset="2"/>
              <a:buChar char="q"/>
            </a:pP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ФГБНУ «Татарский научно-исследовательский институт сельского хозяйства» </a:t>
            </a:r>
          </a:p>
          <a:p>
            <a:pPr marL="342900" lvl="0" indent="-342900" algn="just" fontAlgn="base" hangingPunct="0">
              <a:lnSpc>
                <a:spcPct val="107000"/>
              </a:lnSpc>
              <a:spcAft>
                <a:spcPts val="0"/>
              </a:spcAft>
              <a:buFont typeface="Wingdings" panose="05000000000000000000" pitchFamily="2" charset="2"/>
              <a:buChar char="q"/>
            </a:pPr>
            <a:r>
              <a:rPr lang="ru-RU" sz="1050" dirty="0">
                <a:solidFill>
                  <a:srgbClr val="C00000"/>
                </a:solidFill>
                <a:latin typeface="Arial" panose="020B0604020202020204" pitchFamily="34" charset="0"/>
                <a:ea typeface="Times New Roman" panose="02020603050405020304" pitchFamily="18" charset="0"/>
                <a:cs typeface="Arial" panose="020B0604020202020204" pitchFamily="34" charset="0"/>
              </a:rPr>
              <a:t>ГАУ здравоохранения «Республиканская клиническая больница» Министерства здравоохранения Республики Татарстан</a:t>
            </a:r>
            <a:endParaRPr lang="ru-RU" sz="105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Скругленный прямоугольник 5"/>
          <p:cNvSpPr/>
          <p:nvPr/>
        </p:nvSpPr>
        <p:spPr>
          <a:xfrm>
            <a:off x="3560884" y="626979"/>
            <a:ext cx="5081953" cy="361474"/>
          </a:xfrm>
          <a:prstGeom prst="roundRect">
            <a:avLst>
              <a:gd name="adj" fmla="val 12363"/>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ru-RU" sz="1600" dirty="0" smtClean="0">
                <a:solidFill>
                  <a:schemeClr val="bg1"/>
                </a:solidFill>
                <a:latin typeface="Arial" panose="020B0604020202020204" pitchFamily="34" charset="0"/>
                <a:cs typeface="Arial" panose="020B0604020202020204" pitchFamily="34" charset="0"/>
              </a:rPr>
              <a:t>Не </a:t>
            </a:r>
            <a:r>
              <a:rPr lang="ru-RU" sz="1600" dirty="0">
                <a:solidFill>
                  <a:schemeClr val="bg1"/>
                </a:solidFill>
                <a:latin typeface="Arial" panose="020B0604020202020204" pitchFamily="34" charset="0"/>
                <a:cs typeface="Arial" panose="020B0604020202020204" pitchFamily="34" charset="0"/>
              </a:rPr>
              <a:t>поступают </a:t>
            </a:r>
            <a:r>
              <a:rPr lang="ru-RU" sz="1600" dirty="0" smtClean="0">
                <a:solidFill>
                  <a:schemeClr val="bg1"/>
                </a:solidFill>
                <a:latin typeface="Arial" panose="020B0604020202020204" pitchFamily="34" charset="0"/>
                <a:cs typeface="Arial" panose="020B0604020202020204" pitchFamily="34" charset="0"/>
              </a:rPr>
              <a:t>документы</a:t>
            </a:r>
            <a:endParaRPr lang="ru-RU"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383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4"/>
          <p:cNvSpPr txBox="1">
            <a:spLocks/>
          </p:cNvSpPr>
          <p:nvPr/>
        </p:nvSpPr>
        <p:spPr>
          <a:xfrm>
            <a:off x="1080489" y="103702"/>
            <a:ext cx="10790138" cy="457200"/>
          </a:xfrm>
          <a:prstGeom prst="rect">
            <a:avLst/>
          </a:prstGeom>
          <a:no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ru-RU" sz="2800" spc="100" dirty="0" smtClean="0">
                <a:solidFill>
                  <a:schemeClr val="accent5">
                    <a:lumMod val="75000"/>
                  </a:schemeClr>
                </a:solidFill>
                <a:latin typeface="Arial Narrow" panose="020B0606020202030204" pitchFamily="34" charset="0"/>
                <a:cs typeface="Arial" panose="020B0604020202020204" pitchFamily="34" charset="0"/>
              </a:rPr>
              <a:t>Архивы Республики Татарстан в Приволжском федеральном округе</a:t>
            </a:r>
            <a:endParaRPr lang="ru-RU" sz="2800" b="1" spc="100" dirty="0">
              <a:solidFill>
                <a:schemeClr val="accent5">
                  <a:lumMod val="75000"/>
                </a:schemeClr>
              </a:solidFill>
              <a:latin typeface="Arial Narrow" panose="020B0606020202030204" pitchFamily="34" charset="0"/>
              <a:cs typeface="Calibri" panose="020F0502020204030204" pitchFamily="34" charset="0"/>
            </a:endParaRPr>
          </a:p>
        </p:txBody>
      </p:sp>
      <p:sp>
        <p:nvSpPr>
          <p:cNvPr id="7" name="Прямоугольник 6"/>
          <p:cNvSpPr/>
          <p:nvPr/>
        </p:nvSpPr>
        <p:spPr>
          <a:xfrm>
            <a:off x="3941050" y="769560"/>
            <a:ext cx="5069016" cy="461665"/>
          </a:xfrm>
          <a:prstGeom prst="rect">
            <a:avLst/>
          </a:prstGeom>
          <a:solidFill>
            <a:schemeClr val="accent5">
              <a:lumMod val="20000"/>
              <a:lumOff val="80000"/>
            </a:schemeClr>
          </a:solidFill>
        </p:spPr>
        <p:txBody>
          <a:bodyPr wrap="none">
            <a:spAutoFit/>
          </a:bodyPr>
          <a:lstStyle/>
          <a:p>
            <a:r>
              <a:rPr lang="ru-RU" sz="2400" spc="100" dirty="0">
                <a:solidFill>
                  <a:schemeClr val="tx1">
                    <a:lumMod val="95000"/>
                    <a:lumOff val="5000"/>
                  </a:schemeClr>
                </a:solidFill>
                <a:latin typeface="Arial" pitchFamily="34" charset="0"/>
                <a:cs typeface="Arial" pitchFamily="34" charset="0"/>
              </a:rPr>
              <a:t>Объем хранящихся документов</a:t>
            </a:r>
          </a:p>
        </p:txBody>
      </p:sp>
      <p:sp>
        <p:nvSpPr>
          <p:cNvPr id="5" name="Прямоугольник 4"/>
          <p:cNvSpPr/>
          <p:nvPr/>
        </p:nvSpPr>
        <p:spPr>
          <a:xfrm>
            <a:off x="4014851" y="1439884"/>
            <a:ext cx="5989214" cy="4333690"/>
          </a:xfrm>
          <a:prstGeom prst="rect">
            <a:avLst/>
          </a:prstGeom>
          <a:noFill/>
          <a:ln w="381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342900" indent="-342900">
              <a:lnSpc>
                <a:spcPct val="150000"/>
              </a:lnSpc>
              <a:buFont typeface="+mj-lt"/>
              <a:buAutoNum type="arabicPeriod"/>
            </a:pPr>
            <a:r>
              <a:rPr lang="ru-RU" sz="2400" dirty="0" smtClean="0">
                <a:solidFill>
                  <a:schemeClr val="tx1">
                    <a:lumMod val="85000"/>
                    <a:lumOff val="15000"/>
                  </a:schemeClr>
                </a:solidFill>
                <a:cs typeface="Arial" pitchFamily="34" charset="0"/>
              </a:rPr>
              <a:t>Нижегородская область – 5 359 941 </a:t>
            </a:r>
          </a:p>
          <a:p>
            <a:pPr marL="342900" indent="-342900">
              <a:lnSpc>
                <a:spcPct val="150000"/>
              </a:lnSpc>
              <a:buFont typeface="+mj-lt"/>
              <a:buAutoNum type="arabicPeriod"/>
            </a:pPr>
            <a:r>
              <a:rPr lang="ru-RU" sz="2400" dirty="0" smtClean="0">
                <a:solidFill>
                  <a:schemeClr val="tx1">
                    <a:lumMod val="85000"/>
                    <a:lumOff val="15000"/>
                  </a:schemeClr>
                </a:solidFill>
                <a:cs typeface="Arial" pitchFamily="34" charset="0"/>
              </a:rPr>
              <a:t>Удмуртская Республика – 3 798 533</a:t>
            </a:r>
          </a:p>
          <a:p>
            <a:pPr marL="342900" indent="-342900">
              <a:lnSpc>
                <a:spcPct val="150000"/>
              </a:lnSpc>
              <a:buFont typeface="+mj-lt"/>
              <a:buAutoNum type="arabicPeriod"/>
            </a:pPr>
            <a:r>
              <a:rPr lang="ru-RU" sz="2400" dirty="0" smtClean="0">
                <a:solidFill>
                  <a:schemeClr val="accent6">
                    <a:lumMod val="75000"/>
                  </a:schemeClr>
                </a:solidFill>
                <a:cs typeface="Arial" pitchFamily="34" charset="0"/>
              </a:rPr>
              <a:t>Республика Татарстан – 3 795 344</a:t>
            </a:r>
          </a:p>
          <a:p>
            <a:pPr marL="342900" indent="-342900">
              <a:lnSpc>
                <a:spcPct val="150000"/>
              </a:lnSpc>
              <a:buFont typeface="+mj-lt"/>
              <a:buAutoNum type="arabicPeriod"/>
            </a:pPr>
            <a:r>
              <a:rPr lang="ru-RU" sz="2400" dirty="0" smtClean="0">
                <a:solidFill>
                  <a:schemeClr val="tx1">
                    <a:lumMod val="85000"/>
                    <a:lumOff val="15000"/>
                  </a:schemeClr>
                </a:solidFill>
                <a:cs typeface="Arial" pitchFamily="34" charset="0"/>
              </a:rPr>
              <a:t>Самарская область – 2 892 252</a:t>
            </a:r>
          </a:p>
          <a:p>
            <a:pPr marL="342900" indent="-342900">
              <a:lnSpc>
                <a:spcPct val="150000"/>
              </a:lnSpc>
              <a:buFont typeface="+mj-lt"/>
              <a:buAutoNum type="arabicPeriod"/>
            </a:pPr>
            <a:r>
              <a:rPr lang="ru-RU" sz="2400" dirty="0" smtClean="0">
                <a:solidFill>
                  <a:schemeClr val="tx1">
                    <a:lumMod val="85000"/>
                    <a:lumOff val="15000"/>
                  </a:schemeClr>
                </a:solidFill>
                <a:cs typeface="Arial" pitchFamily="34" charset="0"/>
              </a:rPr>
              <a:t>Саратовская область – 2 835 405</a:t>
            </a:r>
          </a:p>
          <a:p>
            <a:pPr marL="342900" indent="-342900">
              <a:lnSpc>
                <a:spcPct val="150000"/>
              </a:lnSpc>
              <a:buFont typeface="+mj-lt"/>
              <a:buAutoNum type="arabicPeriod"/>
            </a:pPr>
            <a:r>
              <a:rPr lang="ru-RU" sz="2400" dirty="0" smtClean="0">
                <a:solidFill>
                  <a:schemeClr val="tx1">
                    <a:lumMod val="85000"/>
                    <a:lumOff val="15000"/>
                  </a:schemeClr>
                </a:solidFill>
                <a:cs typeface="Arial" pitchFamily="34" charset="0"/>
              </a:rPr>
              <a:t>Кировская область – 2 834 612</a:t>
            </a:r>
          </a:p>
          <a:p>
            <a:pPr marL="342900" indent="-342900">
              <a:lnSpc>
                <a:spcPct val="150000"/>
              </a:lnSpc>
              <a:buFont typeface="+mj-lt"/>
              <a:buAutoNum type="arabicPeriod"/>
            </a:pPr>
            <a:r>
              <a:rPr lang="ru-RU" sz="2400" dirty="0" smtClean="0">
                <a:solidFill>
                  <a:schemeClr val="tx1">
                    <a:lumMod val="85000"/>
                    <a:lumOff val="15000"/>
                  </a:schemeClr>
                </a:solidFill>
                <a:cs typeface="Arial" pitchFamily="34" charset="0"/>
              </a:rPr>
              <a:t>Республика Башкортостан – 2 663 173</a:t>
            </a:r>
          </a:p>
          <a:p>
            <a:pPr marL="342900" indent="-342900">
              <a:lnSpc>
                <a:spcPct val="150000"/>
              </a:lnSpc>
              <a:buFont typeface="+mj-lt"/>
              <a:buAutoNum type="arabicPeriod"/>
            </a:pPr>
            <a:r>
              <a:rPr lang="ru-RU" sz="2400" dirty="0" smtClean="0">
                <a:solidFill>
                  <a:schemeClr val="tx1">
                    <a:lumMod val="85000"/>
                    <a:lumOff val="15000"/>
                  </a:schemeClr>
                </a:solidFill>
                <a:cs typeface="Arial" pitchFamily="34" charset="0"/>
              </a:rPr>
              <a:t>Чувашская Республика – 2 147 511 </a:t>
            </a:r>
            <a:endParaRPr lang="ru-RU" sz="2400" dirty="0">
              <a:solidFill>
                <a:schemeClr val="tx1">
                  <a:lumMod val="85000"/>
                  <a:lumOff val="15000"/>
                </a:schemeClr>
              </a:solidFill>
              <a:cs typeface="Arial" pitchFamily="34" charset="0"/>
            </a:endParaRPr>
          </a:p>
        </p:txBody>
      </p:sp>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l="19297" r="1"/>
          <a:stretch/>
        </p:blipFill>
        <p:spPr>
          <a:xfrm>
            <a:off x="746381" y="1587975"/>
            <a:ext cx="3268470" cy="270132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p:spPr>
      </p:pic>
    </p:spTree>
    <p:extLst>
      <p:ext uri="{BB962C8B-B14F-4D97-AF65-F5344CB8AC3E}">
        <p14:creationId xmlns:p14="http://schemas.microsoft.com/office/powerpoint/2010/main" val="13253887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blip>
          <a:srcRect l="29862" t="18518" r="30555" b="5599"/>
          <a:stretch/>
        </p:blipFill>
        <p:spPr>
          <a:xfrm>
            <a:off x="643001" y="1030405"/>
            <a:ext cx="3166133" cy="3414157"/>
          </a:xfrm>
          <a:prstGeom prst="rect">
            <a:avLst/>
          </a:prstGeom>
          <a:ln>
            <a:noFill/>
          </a:ln>
          <a:effectLst>
            <a:outerShdw blurRad="190500" algn="tl" rotWithShape="0">
              <a:srgbClr val="000000">
                <a:alpha val="70000"/>
              </a:srgbClr>
            </a:outerShdw>
          </a:effectLst>
        </p:spPr>
      </p:pic>
      <p:pic>
        <p:nvPicPr>
          <p:cNvPr id="3" name="Рисунок 2"/>
          <p:cNvPicPr>
            <a:picLocks noChangeAspect="1"/>
          </p:cNvPicPr>
          <p:nvPr/>
        </p:nvPicPr>
        <p:blipFill rotWithShape="1">
          <a:blip r:embed="rId3"/>
          <a:srcRect l="30000" t="13950" r="30556" b="31890"/>
          <a:stretch/>
        </p:blipFill>
        <p:spPr>
          <a:xfrm>
            <a:off x="3869535" y="1030405"/>
            <a:ext cx="7307793" cy="5644092"/>
          </a:xfrm>
          <a:prstGeom prst="rect">
            <a:avLst/>
          </a:prstGeom>
          <a:ln>
            <a:noFill/>
          </a:ln>
          <a:effectLst>
            <a:outerShdw blurRad="190500" algn="tl" rotWithShape="0">
              <a:srgbClr val="000000">
                <a:alpha val="70000"/>
              </a:srgbClr>
            </a:outerShdw>
          </a:effectLst>
        </p:spPr>
      </p:pic>
      <p:sp>
        <p:nvSpPr>
          <p:cNvPr id="4" name="Прямоугольник 3"/>
          <p:cNvSpPr/>
          <p:nvPr/>
        </p:nvSpPr>
        <p:spPr>
          <a:xfrm>
            <a:off x="643000" y="42604"/>
            <a:ext cx="11428837" cy="954107"/>
          </a:xfrm>
          <a:prstGeom prst="rect">
            <a:avLst/>
          </a:prstGeom>
        </p:spPr>
        <p:txBody>
          <a:bodyPr wrap="square">
            <a:spAutoFit/>
          </a:bodyPr>
          <a:lstStyle/>
          <a:p>
            <a:pPr algn="ctr"/>
            <a:r>
              <a:rPr lang="ru-RU" sz="2800" spc="100" dirty="0">
                <a:solidFill>
                  <a:schemeClr val="accent5">
                    <a:lumMod val="75000"/>
                  </a:schemeClr>
                </a:solidFill>
                <a:latin typeface="Arial Narrow" panose="020B0606020202030204" pitchFamily="34" charset="0"/>
                <a:ea typeface="Calibri" panose="020F0502020204030204" pitchFamily="34" charset="0"/>
              </a:rPr>
              <a:t>Закон Республики Татарстан </a:t>
            </a:r>
            <a:endParaRPr lang="ru-RU" sz="2800" spc="100" dirty="0" smtClean="0">
              <a:solidFill>
                <a:schemeClr val="accent5">
                  <a:lumMod val="75000"/>
                </a:schemeClr>
              </a:solidFill>
              <a:latin typeface="Arial Narrow" panose="020B0606020202030204" pitchFamily="34" charset="0"/>
              <a:ea typeface="Calibri" panose="020F0502020204030204" pitchFamily="34" charset="0"/>
            </a:endParaRPr>
          </a:p>
          <a:p>
            <a:pPr algn="ctr"/>
            <a:r>
              <a:rPr lang="ru-RU" sz="2400" spc="100" dirty="0" smtClean="0">
                <a:solidFill>
                  <a:schemeClr val="accent5">
                    <a:lumMod val="75000"/>
                  </a:schemeClr>
                </a:solidFill>
                <a:latin typeface="Arial Narrow" panose="020B0606020202030204" pitchFamily="34" charset="0"/>
                <a:ea typeface="Calibri" panose="020F0502020204030204" pitchFamily="34" charset="0"/>
              </a:rPr>
              <a:t>"</a:t>
            </a:r>
            <a:r>
              <a:rPr lang="ru-RU" sz="2800" spc="100" dirty="0">
                <a:solidFill>
                  <a:schemeClr val="accent5">
                    <a:lumMod val="75000"/>
                  </a:schemeClr>
                </a:solidFill>
                <a:latin typeface="Arial Narrow" panose="020B0606020202030204" pitchFamily="34" charset="0"/>
                <a:ea typeface="Calibri" panose="020F0502020204030204" pitchFamily="34" charset="0"/>
              </a:rPr>
              <a:t>Об обязательном экземпляре документов Республики Татарстан</a:t>
            </a:r>
            <a:r>
              <a:rPr lang="ru-RU" sz="2400" spc="100" dirty="0">
                <a:solidFill>
                  <a:schemeClr val="accent5">
                    <a:lumMod val="75000"/>
                  </a:schemeClr>
                </a:solidFill>
                <a:latin typeface="Arial Narrow" panose="020B0606020202030204" pitchFamily="34" charset="0"/>
                <a:ea typeface="Calibri" panose="020F0502020204030204" pitchFamily="34" charset="0"/>
              </a:rPr>
              <a:t>"</a:t>
            </a:r>
            <a:endParaRPr lang="ru-RU" sz="2400" spc="100" dirty="0">
              <a:solidFill>
                <a:schemeClr val="accent5">
                  <a:lumMod val="75000"/>
                </a:schemeClr>
              </a:solidFill>
              <a:latin typeface="Arial Narrow" panose="020B0606020202030204" pitchFamily="34" charset="0"/>
            </a:endParaRPr>
          </a:p>
        </p:txBody>
      </p:sp>
      <p:cxnSp>
        <p:nvCxnSpPr>
          <p:cNvPr id="8" name="Прямая соединительная линия 7"/>
          <p:cNvCxnSpPr/>
          <p:nvPr/>
        </p:nvCxnSpPr>
        <p:spPr>
          <a:xfrm>
            <a:off x="4638675" y="3762375"/>
            <a:ext cx="6096000" cy="0"/>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9" name="Прямая соединительная линия 8"/>
          <p:cNvCxnSpPr/>
          <p:nvPr/>
        </p:nvCxnSpPr>
        <p:spPr>
          <a:xfrm>
            <a:off x="4410075" y="3952875"/>
            <a:ext cx="5524500" cy="0"/>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50074552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219" y="1299774"/>
            <a:ext cx="3989706" cy="5396481"/>
          </a:xfrm>
          <a:prstGeom prst="rect">
            <a:avLst/>
          </a:prstGeom>
          <a:ln>
            <a:noFill/>
          </a:ln>
          <a:effectLst>
            <a:outerShdw blurRad="190500" algn="tl" rotWithShape="0">
              <a:srgbClr val="000000">
                <a:alpha val="70000"/>
              </a:srgbClr>
            </a:outerShdw>
          </a:effectLst>
        </p:spPr>
      </p:pic>
      <p:sp>
        <p:nvSpPr>
          <p:cNvPr id="5" name="Прямоугольная выноска 4"/>
          <p:cNvSpPr/>
          <p:nvPr/>
        </p:nvSpPr>
        <p:spPr>
          <a:xfrm>
            <a:off x="3068661" y="2839845"/>
            <a:ext cx="7521754" cy="1107901"/>
          </a:xfrm>
          <a:prstGeom prst="wedgeRectCallout">
            <a:avLst>
              <a:gd name="adj1" fmla="val -40994"/>
              <a:gd name="adj2" fmla="val -77100"/>
            </a:avLst>
          </a:prstGeom>
          <a:solidFill>
            <a:schemeClr val="bg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pic>
        <p:nvPicPr>
          <p:cNvPr id="6" name="Рисунок 5"/>
          <p:cNvPicPr>
            <a:picLocks noChangeAspect="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5286" t="15073" r="3159" b="12574"/>
          <a:stretch/>
        </p:blipFill>
        <p:spPr>
          <a:xfrm>
            <a:off x="3285164" y="2971110"/>
            <a:ext cx="7088748" cy="817754"/>
          </a:xfrm>
          <a:prstGeom prst="rect">
            <a:avLst/>
          </a:prstGeom>
          <a:solidFill>
            <a:schemeClr val="accent1">
              <a:lumMod val="75000"/>
            </a:schemeClr>
          </a:solidFill>
        </p:spPr>
      </p:pic>
      <p:sp>
        <p:nvSpPr>
          <p:cNvPr id="7" name="Прямоугольник 6"/>
          <p:cNvSpPr/>
          <p:nvPr/>
        </p:nvSpPr>
        <p:spPr>
          <a:xfrm>
            <a:off x="582737" y="68872"/>
            <a:ext cx="11207748" cy="954107"/>
          </a:xfrm>
          <a:prstGeom prst="rect">
            <a:avLst/>
          </a:prstGeom>
        </p:spPr>
        <p:txBody>
          <a:bodyPr wrap="square">
            <a:spAutoFit/>
          </a:bodyPr>
          <a:lstStyle/>
          <a:p>
            <a:pPr algn="ctr"/>
            <a:r>
              <a:rPr lang="ru-RU" sz="2800" spc="100" dirty="0" smtClean="0">
                <a:solidFill>
                  <a:schemeClr val="accent5">
                    <a:lumMod val="75000"/>
                  </a:schemeClr>
                </a:solidFill>
                <a:latin typeface="Arial Narrow" panose="020B0606020202030204" pitchFamily="34" charset="0"/>
              </a:rPr>
              <a:t>Постановление </a:t>
            </a:r>
            <a:r>
              <a:rPr lang="ru-RU" sz="2800" spc="100" dirty="0">
                <a:solidFill>
                  <a:schemeClr val="accent5">
                    <a:lumMod val="75000"/>
                  </a:schemeClr>
                </a:solidFill>
                <a:latin typeface="Arial Narrow" panose="020B0606020202030204" pitchFamily="34" charset="0"/>
              </a:rPr>
              <a:t>Кабинета Министров </a:t>
            </a:r>
            <a:r>
              <a:rPr lang="ru-RU" sz="2800" spc="100" dirty="0" smtClean="0">
                <a:solidFill>
                  <a:schemeClr val="accent5">
                    <a:lumMod val="75000"/>
                  </a:schemeClr>
                </a:solidFill>
                <a:latin typeface="Arial Narrow" panose="020B0606020202030204" pitchFamily="34" charset="0"/>
              </a:rPr>
              <a:t>Республики </a:t>
            </a:r>
            <a:r>
              <a:rPr lang="ru-RU" sz="2800" spc="100" dirty="0">
                <a:solidFill>
                  <a:schemeClr val="accent5">
                    <a:lumMod val="75000"/>
                  </a:schemeClr>
                </a:solidFill>
                <a:latin typeface="Arial Narrow" panose="020B0606020202030204" pitchFamily="34" charset="0"/>
              </a:rPr>
              <a:t>Татарстан </a:t>
            </a:r>
            <a:endParaRPr lang="ru-RU" sz="2800" spc="100" dirty="0" smtClean="0">
              <a:solidFill>
                <a:schemeClr val="accent5">
                  <a:lumMod val="75000"/>
                </a:schemeClr>
              </a:solidFill>
              <a:latin typeface="Arial Narrow" panose="020B0606020202030204" pitchFamily="34" charset="0"/>
            </a:endParaRPr>
          </a:p>
          <a:p>
            <a:pPr algn="ctr"/>
            <a:r>
              <a:rPr lang="ru-RU" sz="2800" spc="100" dirty="0" smtClean="0">
                <a:solidFill>
                  <a:schemeClr val="accent5">
                    <a:lumMod val="75000"/>
                  </a:schemeClr>
                </a:solidFill>
                <a:latin typeface="Arial Narrow" panose="020B0606020202030204" pitchFamily="34" charset="0"/>
              </a:rPr>
              <a:t>от </a:t>
            </a:r>
            <a:r>
              <a:rPr lang="ru-RU" sz="2800" spc="100" dirty="0">
                <a:solidFill>
                  <a:schemeClr val="accent5">
                    <a:lumMod val="75000"/>
                  </a:schemeClr>
                </a:solidFill>
                <a:latin typeface="Arial Narrow" panose="020B0606020202030204" pitchFamily="34" charset="0"/>
              </a:rPr>
              <a:t>27.12.2017 № 1050</a:t>
            </a:r>
          </a:p>
        </p:txBody>
      </p:sp>
      <p:cxnSp>
        <p:nvCxnSpPr>
          <p:cNvPr id="3" name="Прямая соединительная линия 2"/>
          <p:cNvCxnSpPr/>
          <p:nvPr/>
        </p:nvCxnSpPr>
        <p:spPr>
          <a:xfrm>
            <a:off x="3437792" y="3788864"/>
            <a:ext cx="31476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79967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53740" y="95247"/>
            <a:ext cx="11404909" cy="523220"/>
          </a:xfrm>
          <a:prstGeom prst="rect">
            <a:avLst/>
          </a:prstGeom>
        </p:spPr>
        <p:txBody>
          <a:bodyPr wrap="square">
            <a:spAutoFit/>
          </a:bodyPr>
          <a:lstStyle/>
          <a:p>
            <a:pPr algn="ctr"/>
            <a:r>
              <a:rPr lang="ru-RU" sz="2800" spc="100" dirty="0" smtClean="0">
                <a:solidFill>
                  <a:schemeClr val="accent5">
                    <a:lumMod val="75000"/>
                  </a:schemeClr>
                </a:solidFill>
                <a:latin typeface="Arial Narrow" panose="020B0606020202030204" pitchFamily="34" charset="0"/>
              </a:rPr>
              <a:t>Информационные системы проектной документации</a:t>
            </a:r>
            <a:endParaRPr lang="ru-RU" sz="2400" spc="100" dirty="0">
              <a:solidFill>
                <a:schemeClr val="accent5">
                  <a:lumMod val="75000"/>
                </a:schemeClr>
              </a:solidFill>
              <a:latin typeface="Arial Narrow" panose="020B0606020202030204" pitchFamily="34"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9463" y="1080795"/>
            <a:ext cx="5834516" cy="4556968"/>
          </a:xfrm>
          <a:prstGeom prst="rect">
            <a:avLst/>
          </a:prstGeom>
          <a:ln>
            <a:noFill/>
          </a:ln>
          <a:effectLst>
            <a:outerShdw blurRad="190500" algn="tl" rotWithShape="0">
              <a:srgbClr val="000000">
                <a:alpha val="70000"/>
              </a:srgbClr>
            </a:outerShdw>
            <a:reflection blurRad="6350" stA="52000" endA="300" endPos="35000" dir="5400000" sy="-100000" algn="bl" rotWithShape="0"/>
          </a:effectLst>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8698" y="1896873"/>
            <a:ext cx="5210685" cy="4094109"/>
          </a:xfrm>
          <a:prstGeom prst="rect">
            <a:avLst/>
          </a:prstGeom>
          <a:ln>
            <a:noFill/>
          </a:ln>
          <a:effectLst>
            <a:outerShdw blurRad="190500" algn="tl" rotWithShape="0">
              <a:srgbClr val="000000">
                <a:alpha val="70000"/>
              </a:srgbClr>
            </a:outerShdw>
            <a:reflection blurRad="6350" stA="52000" endA="300" endPos="35000" dir="5400000" sy="-100000" algn="bl" rotWithShape="0"/>
          </a:effectLst>
        </p:spPr>
      </p:pic>
      <p:pic>
        <p:nvPicPr>
          <p:cNvPr id="5" name="Рисунок 4"/>
          <p:cNvPicPr>
            <a:picLocks noChangeAspect="1"/>
          </p:cNvPicPr>
          <p:nvPr/>
        </p:nvPicPr>
        <p:blipFill rotWithShape="1">
          <a:blip r:embed="rId4">
            <a:extLst>
              <a:ext uri="{28A0092B-C50C-407E-A947-70E740481C1C}">
                <a14:useLocalDpi xmlns:a14="http://schemas.microsoft.com/office/drawing/2010/main" val="0"/>
              </a:ext>
            </a:extLst>
          </a:blip>
          <a:srcRect l="1260" t="3709" r="1789"/>
          <a:stretch/>
        </p:blipFill>
        <p:spPr>
          <a:xfrm>
            <a:off x="6093068" y="2884577"/>
            <a:ext cx="5140021" cy="3421525"/>
          </a:xfrm>
          <a:prstGeom prst="rect">
            <a:avLst/>
          </a:prstGeom>
          <a:ln>
            <a:noFill/>
          </a:ln>
          <a:effectLst>
            <a:outerShdw blurRad="190500" algn="tl" rotWithShape="0">
              <a:srgbClr val="000000">
                <a:alpha val="70000"/>
              </a:srgbClr>
            </a:outerShdw>
            <a:reflection blurRad="6350" stA="52000" endA="300" endPos="35000" dir="5400000" sy="-100000" algn="bl" rotWithShape="0"/>
          </a:effectLst>
        </p:spPr>
      </p:pic>
    </p:spTree>
    <p:extLst>
      <p:ext uri="{BB962C8B-B14F-4D97-AF65-F5344CB8AC3E}">
        <p14:creationId xmlns:p14="http://schemas.microsoft.com/office/powerpoint/2010/main" val="19535853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2860" y="106120"/>
            <a:ext cx="11521394" cy="523220"/>
          </a:xfrm>
          <a:prstGeom prst="rect">
            <a:avLst/>
          </a:prstGeom>
        </p:spPr>
        <p:txBody>
          <a:bodyPr wrap="square">
            <a:spAutoFit/>
          </a:bodyPr>
          <a:lstStyle/>
          <a:p>
            <a:pPr algn="ctr"/>
            <a:r>
              <a:rPr lang="ru-RU" sz="2800" spc="100" dirty="0" smtClean="0">
                <a:solidFill>
                  <a:schemeClr val="accent5">
                    <a:lumMod val="75000"/>
                  </a:schemeClr>
                </a:solidFill>
                <a:latin typeface="Arial Narrow" panose="020B0606020202030204" pitchFamily="34" charset="0"/>
              </a:rPr>
              <a:t>ЕАИС интеграция с информационными системами</a:t>
            </a:r>
            <a:r>
              <a:rPr lang="ru-RU" sz="2400" spc="100" dirty="0" smtClean="0">
                <a:solidFill>
                  <a:schemeClr val="accent5">
                    <a:lumMod val="75000"/>
                  </a:schemeClr>
                </a:solidFill>
                <a:latin typeface="Arial Narrow" panose="020B0606020202030204" pitchFamily="34" charset="0"/>
              </a:rPr>
              <a:t> </a:t>
            </a:r>
            <a:endParaRPr lang="ru-RU" sz="2000" spc="100" dirty="0">
              <a:solidFill>
                <a:schemeClr val="accent5">
                  <a:lumMod val="75000"/>
                </a:schemeClr>
              </a:solidFill>
              <a:latin typeface="Arial Narrow" panose="020B0606020202030204" pitchFamily="34" charset="0"/>
            </a:endParaRPr>
          </a:p>
        </p:txBody>
      </p:sp>
      <p:pic>
        <p:nvPicPr>
          <p:cNvPr id="3" name="Рисунок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a:off x="4924426" y="1139891"/>
            <a:ext cx="6797910" cy="4709335"/>
          </a:xfrm>
          <a:prstGeom prst="roundRect">
            <a:avLst>
              <a:gd name="adj" fmla="val 1499"/>
            </a:avLst>
          </a:prstGeom>
          <a:solidFill>
            <a:srgbClr val="FFFFFF">
              <a:shade val="85000"/>
            </a:srgbClr>
          </a:solidFill>
          <a:ln>
            <a:noFill/>
          </a:ln>
          <a:effectLst>
            <a:outerShdw blurRad="63500" sx="102000" sy="102000" algn="ctr" rotWithShape="0">
              <a:prstClr val="black">
                <a:alpha val="40000"/>
              </a:prstClr>
            </a:outerShdw>
            <a:reflection blurRad="12700" stA="38000" endPos="28000" dist="5000" dir="5400000" sy="-100000" algn="bl" rotWithShape="0"/>
          </a:effectLst>
        </p:spPr>
      </p:pic>
      <p:sp>
        <p:nvSpPr>
          <p:cNvPr id="4" name="Двойная стрелка влево/вправо 3"/>
          <p:cNvSpPr/>
          <p:nvPr/>
        </p:nvSpPr>
        <p:spPr>
          <a:xfrm>
            <a:off x="3131483" y="2553670"/>
            <a:ext cx="1676400" cy="400050"/>
          </a:xfrm>
          <a:prstGeom prst="leftRightArrow">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Двойная стрелка влево/вправо 4"/>
          <p:cNvSpPr/>
          <p:nvPr/>
        </p:nvSpPr>
        <p:spPr>
          <a:xfrm>
            <a:off x="3131483" y="3854375"/>
            <a:ext cx="1676400" cy="400050"/>
          </a:xfrm>
          <a:prstGeom prst="leftRightArrow">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Двойная стрелка влево/вправо 5"/>
          <p:cNvSpPr/>
          <p:nvPr/>
        </p:nvSpPr>
        <p:spPr>
          <a:xfrm>
            <a:off x="3189755" y="4955055"/>
            <a:ext cx="1676400" cy="400050"/>
          </a:xfrm>
          <a:prstGeom prst="leftRightArrow">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706498" y="2432230"/>
            <a:ext cx="2366713" cy="523220"/>
          </a:xfrm>
          <a:prstGeom prst="rect">
            <a:avLst/>
          </a:prstGeom>
          <a:noFill/>
        </p:spPr>
        <p:txBody>
          <a:bodyPr wrap="square" rtlCol="0">
            <a:spAutoFit/>
          </a:bodyPr>
          <a:lstStyle/>
          <a:p>
            <a:r>
              <a:rPr lang="ru-RU" sz="2800" dirty="0" smtClean="0">
                <a:solidFill>
                  <a:schemeClr val="accent6">
                    <a:lumMod val="50000"/>
                  </a:schemeClr>
                </a:solidFill>
                <a:effectLst/>
              </a:rPr>
              <a:t>ГАУ «УГЭЦ РТ»</a:t>
            </a:r>
            <a:endParaRPr lang="ru-RU" sz="2800" dirty="0">
              <a:solidFill>
                <a:schemeClr val="accent6">
                  <a:lumMod val="50000"/>
                </a:schemeClr>
              </a:solidFill>
              <a:effectLst/>
            </a:endParaRPr>
          </a:p>
        </p:txBody>
      </p:sp>
      <p:sp>
        <p:nvSpPr>
          <p:cNvPr id="8" name="TextBox 7"/>
          <p:cNvSpPr txBox="1"/>
          <p:nvPr/>
        </p:nvSpPr>
        <p:spPr>
          <a:xfrm>
            <a:off x="706498" y="3792790"/>
            <a:ext cx="2366714" cy="523220"/>
          </a:xfrm>
          <a:prstGeom prst="rect">
            <a:avLst/>
          </a:prstGeom>
          <a:noFill/>
        </p:spPr>
        <p:txBody>
          <a:bodyPr wrap="square" rtlCol="0">
            <a:spAutoFit/>
          </a:bodyPr>
          <a:lstStyle/>
          <a:p>
            <a:r>
              <a:rPr lang="ru-RU" sz="2800" dirty="0" smtClean="0">
                <a:solidFill>
                  <a:schemeClr val="accent6">
                    <a:lumMod val="50000"/>
                  </a:schemeClr>
                </a:solidFill>
                <a:effectLst/>
              </a:rPr>
              <a:t>ИСОГД</a:t>
            </a:r>
            <a:endParaRPr lang="ru-RU" sz="2800" dirty="0">
              <a:solidFill>
                <a:schemeClr val="accent6">
                  <a:lumMod val="50000"/>
                </a:schemeClr>
              </a:solidFill>
              <a:effectLst/>
            </a:endParaRPr>
          </a:p>
        </p:txBody>
      </p:sp>
      <p:sp>
        <p:nvSpPr>
          <p:cNvPr id="9" name="TextBox 8"/>
          <p:cNvSpPr txBox="1"/>
          <p:nvPr/>
        </p:nvSpPr>
        <p:spPr>
          <a:xfrm>
            <a:off x="764769" y="4758340"/>
            <a:ext cx="2366714" cy="954107"/>
          </a:xfrm>
          <a:prstGeom prst="rect">
            <a:avLst/>
          </a:prstGeom>
          <a:noFill/>
          <a:effectLst/>
        </p:spPr>
        <p:txBody>
          <a:bodyPr wrap="square" rtlCol="0">
            <a:spAutoFit/>
          </a:bodyPr>
          <a:lstStyle/>
          <a:p>
            <a:r>
              <a:rPr lang="ru-RU" sz="2800" dirty="0">
                <a:solidFill>
                  <a:schemeClr val="accent6">
                    <a:lumMod val="50000"/>
                  </a:schemeClr>
                </a:solidFill>
                <a:effectLst/>
              </a:rPr>
              <a:t>Строительный комплекс РТ</a:t>
            </a:r>
          </a:p>
        </p:txBody>
      </p:sp>
    </p:spTree>
    <p:extLst>
      <p:ext uri="{BB962C8B-B14F-4D97-AF65-F5344CB8AC3E}">
        <p14:creationId xmlns:p14="http://schemas.microsoft.com/office/powerpoint/2010/main" val="1381061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4"/>
          <p:cNvSpPr txBox="1">
            <a:spLocks/>
          </p:cNvSpPr>
          <p:nvPr/>
        </p:nvSpPr>
        <p:spPr>
          <a:xfrm>
            <a:off x="677007" y="155096"/>
            <a:ext cx="11324493" cy="583458"/>
          </a:xfrm>
          <a:prstGeom prst="rect">
            <a:avLst/>
          </a:prstGeom>
          <a:no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ru-RU" sz="2800" spc="100" dirty="0">
                <a:solidFill>
                  <a:schemeClr val="accent5">
                    <a:lumMod val="75000"/>
                  </a:schemeClr>
                </a:solidFill>
                <a:latin typeface="Arial Narrow" panose="020B0606020202030204" pitchFamily="34" charset="0"/>
                <a:cs typeface="Arial" panose="020B0604020202020204" pitchFamily="34" charset="0"/>
              </a:rPr>
              <a:t>П</a:t>
            </a:r>
            <a:r>
              <a:rPr lang="ru-RU" sz="2800" spc="100" dirty="0" smtClean="0">
                <a:solidFill>
                  <a:schemeClr val="accent5">
                    <a:lumMod val="75000"/>
                  </a:schemeClr>
                </a:solidFill>
                <a:latin typeface="Arial Narrow" panose="020B0606020202030204" pitchFamily="34" charset="0"/>
                <a:cs typeface="Arial" panose="020B0604020202020204" pitchFamily="34" charset="0"/>
              </a:rPr>
              <a:t>ополнение</a:t>
            </a:r>
            <a:r>
              <a:rPr lang="ru-RU" sz="2800" dirty="0" smtClean="0">
                <a:solidFill>
                  <a:schemeClr val="accent5">
                    <a:lumMod val="75000"/>
                  </a:schemeClr>
                </a:solidFill>
                <a:latin typeface="Arial Narrow" panose="020B0606020202030204" pitchFamily="34" charset="0"/>
                <a:cs typeface="Arial" panose="020B0604020202020204" pitchFamily="34" charset="0"/>
              </a:rPr>
              <a:t> архива за счет приема обязательного экземпляра</a:t>
            </a:r>
            <a:endParaRPr lang="ru-RU" sz="2800" b="1" dirty="0">
              <a:solidFill>
                <a:schemeClr val="accent5">
                  <a:lumMod val="75000"/>
                </a:schemeClr>
              </a:solidFill>
              <a:latin typeface="Arial Narrow" panose="020B0606020202030204" pitchFamily="34" charset="0"/>
              <a:cs typeface="Calibri" panose="020F0502020204030204" pitchFamily="34" charset="0"/>
            </a:endParaRPr>
          </a:p>
        </p:txBody>
      </p:sp>
      <p:graphicFrame>
        <p:nvGraphicFramePr>
          <p:cNvPr id="5" name="Диаграмма 4"/>
          <p:cNvGraphicFramePr/>
          <p:nvPr>
            <p:extLst/>
          </p:nvPr>
        </p:nvGraphicFramePr>
        <p:xfrm>
          <a:off x="438150" y="1032734"/>
          <a:ext cx="11068050" cy="58252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9328741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4"/>
          <p:cNvSpPr txBox="1">
            <a:spLocks/>
          </p:cNvSpPr>
          <p:nvPr/>
        </p:nvSpPr>
        <p:spPr>
          <a:xfrm>
            <a:off x="581059" y="0"/>
            <a:ext cx="11385272" cy="762704"/>
          </a:xfrm>
          <a:prstGeom prst="rect">
            <a:avLst/>
          </a:prstGeom>
          <a:no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ru-RU" sz="2800" spc="100" dirty="0">
                <a:solidFill>
                  <a:schemeClr val="accent5">
                    <a:lumMod val="75000"/>
                  </a:schemeClr>
                </a:solidFill>
                <a:latin typeface="Arial Narrow" panose="020B0606020202030204" pitchFamily="34" charset="0"/>
                <a:cs typeface="Arial" panose="020B0604020202020204" pitchFamily="34" charset="0"/>
              </a:rPr>
              <a:t>П</a:t>
            </a:r>
            <a:r>
              <a:rPr lang="ru-RU" sz="2800" spc="100" dirty="0" smtClean="0">
                <a:solidFill>
                  <a:schemeClr val="accent5">
                    <a:lumMod val="75000"/>
                  </a:schemeClr>
                </a:solidFill>
                <a:latin typeface="Arial Narrow" panose="020B0606020202030204" pitchFamily="34" charset="0"/>
                <a:cs typeface="Arial" panose="020B0604020202020204" pitchFamily="34" charset="0"/>
              </a:rPr>
              <a:t>ополнение</a:t>
            </a:r>
            <a:r>
              <a:rPr lang="ru-RU" sz="2800" dirty="0" smtClean="0">
                <a:solidFill>
                  <a:schemeClr val="accent5">
                    <a:lumMod val="75000"/>
                  </a:schemeClr>
                </a:solidFill>
                <a:latin typeface="Arial Narrow" panose="020B0606020202030204" pitchFamily="34" charset="0"/>
                <a:cs typeface="Arial" panose="020B0604020202020204" pitchFamily="34" charset="0"/>
              </a:rPr>
              <a:t> архива за счет приема обязательного экземпляра</a:t>
            </a:r>
            <a:endParaRPr lang="ru-RU" sz="2800" b="1" dirty="0">
              <a:solidFill>
                <a:schemeClr val="accent5">
                  <a:lumMod val="75000"/>
                </a:schemeClr>
              </a:solidFill>
              <a:latin typeface="Arial Narrow" panose="020B0606020202030204" pitchFamily="34" charset="0"/>
              <a:cs typeface="Calibri" panose="020F0502020204030204" pitchFamily="34" charset="0"/>
            </a:endParaRPr>
          </a:p>
        </p:txBody>
      </p:sp>
      <p:sp>
        <p:nvSpPr>
          <p:cNvPr id="2" name="Прямоугольник 1"/>
          <p:cNvSpPr/>
          <p:nvPr/>
        </p:nvSpPr>
        <p:spPr>
          <a:xfrm>
            <a:off x="581059" y="589058"/>
            <a:ext cx="11385272" cy="523220"/>
          </a:xfrm>
          <a:prstGeom prst="rect">
            <a:avLst/>
          </a:prstGeom>
        </p:spPr>
        <p:txBody>
          <a:bodyPr wrap="square">
            <a:spAutoFit/>
          </a:bodyPr>
          <a:lstStyle/>
          <a:p>
            <a:pPr algn="ctr"/>
            <a:r>
              <a:rPr lang="ru-RU" sz="2800" dirty="0">
                <a:solidFill>
                  <a:schemeClr val="accent5">
                    <a:lumMod val="75000"/>
                  </a:schemeClr>
                </a:solidFill>
                <a:latin typeface="Arial Narrow" panose="020B0606020202030204" pitchFamily="34" charset="0"/>
                <a:ea typeface="Times New Roman" panose="02020603050405020304" pitchFamily="18" charset="0"/>
              </a:rPr>
              <a:t>127 </a:t>
            </a:r>
            <a:r>
              <a:rPr lang="ru-RU" sz="2800" dirty="0" smtClean="0">
                <a:solidFill>
                  <a:schemeClr val="accent5">
                    <a:lumMod val="75000"/>
                  </a:schemeClr>
                </a:solidFill>
                <a:latin typeface="Arial Narrow" panose="020B0606020202030204" pitchFamily="34" charset="0"/>
                <a:ea typeface="Times New Roman" panose="02020603050405020304" pitchFamily="18" charset="0"/>
              </a:rPr>
              <a:t>организаций источников</a:t>
            </a:r>
            <a:endParaRPr lang="ru-RU" sz="2800" dirty="0">
              <a:solidFill>
                <a:schemeClr val="accent5">
                  <a:lumMod val="75000"/>
                </a:schemeClr>
              </a:solidFill>
              <a:latin typeface="Arial Narrow" panose="020B0606020202030204" pitchFamily="34" charset="0"/>
            </a:endParaRPr>
          </a:p>
        </p:txBody>
      </p:sp>
      <p:sp>
        <p:nvSpPr>
          <p:cNvPr id="3" name="Прямоугольник 2"/>
          <p:cNvSpPr/>
          <p:nvPr/>
        </p:nvSpPr>
        <p:spPr>
          <a:xfrm>
            <a:off x="680321" y="918848"/>
            <a:ext cx="11186747" cy="7848302"/>
          </a:xfrm>
          <a:prstGeom prst="rect">
            <a:avLst/>
          </a:prstGeom>
        </p:spPr>
        <p:txBody>
          <a:bodyPr wrap="square" numCol="2">
            <a:spAutoFit/>
          </a:bodyPr>
          <a:lstStyle/>
          <a:p>
            <a:pPr marL="285750" indent="-285750">
              <a:buFont typeface="Wingdings" panose="05000000000000000000" pitchFamily="2" charset="2"/>
              <a:buChar char="ü"/>
            </a:pPr>
            <a:r>
              <a:rPr lang="ru-RU" sz="1400" dirty="0">
                <a:solidFill>
                  <a:schemeClr val="accent6">
                    <a:lumMod val="50000"/>
                  </a:schemeClr>
                </a:solidFill>
              </a:rPr>
              <a:t>Продюсерский центр «ИМАН»</a:t>
            </a:r>
          </a:p>
          <a:p>
            <a:pPr marL="285750" indent="-285750">
              <a:buFont typeface="Wingdings" panose="05000000000000000000" pitchFamily="2" charset="2"/>
              <a:buChar char="ü"/>
            </a:pPr>
            <a:r>
              <a:rPr lang="ru-RU" sz="1400" dirty="0">
                <a:solidFill>
                  <a:schemeClr val="accent6">
                    <a:lumMod val="50000"/>
                  </a:schemeClr>
                </a:solidFill>
              </a:rPr>
              <a:t>Филиал ОАО «</a:t>
            </a:r>
            <a:r>
              <a:rPr lang="ru-RU" sz="1400" dirty="0" err="1">
                <a:solidFill>
                  <a:schemeClr val="accent6">
                    <a:lumMod val="50000"/>
                  </a:schemeClr>
                </a:solidFill>
              </a:rPr>
              <a:t>Татмедиа</a:t>
            </a:r>
            <a:r>
              <a:rPr lang="ru-RU" sz="1400" dirty="0">
                <a:solidFill>
                  <a:schemeClr val="accent6">
                    <a:lumMod val="50000"/>
                  </a:schemeClr>
                </a:solidFill>
              </a:rPr>
              <a:t>» «Редакция журнал «</a:t>
            </a:r>
            <a:r>
              <a:rPr lang="ru-RU" sz="1400" dirty="0" err="1">
                <a:solidFill>
                  <a:schemeClr val="accent6">
                    <a:lumMod val="50000"/>
                  </a:schemeClr>
                </a:solidFill>
              </a:rPr>
              <a:t>Магариф</a:t>
            </a:r>
            <a:r>
              <a:rPr lang="ru-RU" sz="1400" dirty="0">
                <a:solidFill>
                  <a:schemeClr val="accent6">
                    <a:lumMod val="50000"/>
                  </a:schemeClr>
                </a:solidFill>
              </a:rPr>
              <a:t>»</a:t>
            </a:r>
          </a:p>
          <a:p>
            <a:pPr marL="285750" indent="-285750">
              <a:buFont typeface="Wingdings" panose="05000000000000000000" pitchFamily="2" charset="2"/>
              <a:buChar char="ü"/>
            </a:pPr>
            <a:r>
              <a:rPr lang="ru-RU" sz="1400" dirty="0" smtClean="0">
                <a:solidFill>
                  <a:schemeClr val="accent6">
                    <a:lumMod val="50000"/>
                  </a:schemeClr>
                </a:solidFill>
              </a:rPr>
              <a:t>ОАО «Телерадиокомпания </a:t>
            </a:r>
            <a:r>
              <a:rPr lang="ru-RU" sz="1400" dirty="0">
                <a:solidFill>
                  <a:schemeClr val="accent6">
                    <a:lumMod val="50000"/>
                  </a:schemeClr>
                </a:solidFill>
              </a:rPr>
              <a:t>«Новый Век»</a:t>
            </a:r>
          </a:p>
          <a:p>
            <a:pPr marL="285750" indent="-285750">
              <a:buFont typeface="Wingdings" panose="05000000000000000000" pitchFamily="2" charset="2"/>
              <a:buChar char="ü"/>
            </a:pPr>
            <a:r>
              <a:rPr lang="ru-RU" sz="1400" dirty="0">
                <a:solidFill>
                  <a:schemeClr val="accent6">
                    <a:lumMod val="50000"/>
                  </a:schemeClr>
                </a:solidFill>
              </a:rPr>
              <a:t>Болгар </a:t>
            </a:r>
            <a:r>
              <a:rPr lang="ru-RU" sz="1400" dirty="0" err="1">
                <a:solidFill>
                  <a:schemeClr val="accent6">
                    <a:lumMod val="50000"/>
                  </a:schemeClr>
                </a:solidFill>
              </a:rPr>
              <a:t>радиосы</a:t>
            </a:r>
            <a:endParaRPr lang="ru-RU" sz="1400" dirty="0">
              <a:solidFill>
                <a:schemeClr val="accent6">
                  <a:lumMod val="50000"/>
                </a:schemeClr>
              </a:solidFill>
            </a:endParaRPr>
          </a:p>
          <a:p>
            <a:pPr marL="285750" indent="-285750">
              <a:buFont typeface="Wingdings" panose="05000000000000000000" pitchFamily="2" charset="2"/>
              <a:buChar char="ü"/>
            </a:pPr>
            <a:r>
              <a:rPr lang="ru-RU" sz="1400" dirty="0">
                <a:solidFill>
                  <a:schemeClr val="accent6">
                    <a:lumMod val="50000"/>
                  </a:schemeClr>
                </a:solidFill>
              </a:rPr>
              <a:t>телеканал «ТНВ-Планета»</a:t>
            </a:r>
          </a:p>
          <a:p>
            <a:pPr marL="285750" indent="-285750">
              <a:buFont typeface="Wingdings" panose="05000000000000000000" pitchFamily="2" charset="2"/>
              <a:buChar char="ü"/>
            </a:pPr>
            <a:r>
              <a:rPr lang="ru-RU" sz="1400" dirty="0">
                <a:solidFill>
                  <a:schemeClr val="accent6">
                    <a:lumMod val="50000"/>
                  </a:schemeClr>
                </a:solidFill>
              </a:rPr>
              <a:t>телеканал «ТНВ-Татарстан»</a:t>
            </a:r>
          </a:p>
          <a:p>
            <a:pPr marL="285750" indent="-285750">
              <a:buFont typeface="Wingdings" panose="05000000000000000000" pitchFamily="2" charset="2"/>
              <a:buChar char="ü"/>
            </a:pPr>
            <a:r>
              <a:rPr lang="ru-RU" sz="1400" dirty="0">
                <a:solidFill>
                  <a:schemeClr val="accent6">
                    <a:lumMod val="50000"/>
                  </a:schemeClr>
                </a:solidFill>
              </a:rPr>
              <a:t>Филиал ОАО «</a:t>
            </a:r>
            <a:r>
              <a:rPr lang="ru-RU" sz="1400" dirty="0" err="1">
                <a:solidFill>
                  <a:schemeClr val="accent6">
                    <a:lumMod val="50000"/>
                  </a:schemeClr>
                </a:solidFill>
              </a:rPr>
              <a:t>Татмедиа</a:t>
            </a:r>
            <a:r>
              <a:rPr lang="ru-RU" sz="1400" dirty="0">
                <a:solidFill>
                  <a:schemeClr val="accent6">
                    <a:lumMod val="50000"/>
                  </a:schemeClr>
                </a:solidFill>
              </a:rPr>
              <a:t>» «Редакция газеты «</a:t>
            </a:r>
            <a:r>
              <a:rPr lang="ru-RU" sz="1400" dirty="0" err="1">
                <a:solidFill>
                  <a:schemeClr val="accent6">
                    <a:lumMod val="50000"/>
                  </a:schemeClr>
                </a:solidFill>
              </a:rPr>
              <a:t>Безнен</a:t>
            </a:r>
            <a:r>
              <a:rPr lang="ru-RU" sz="1400" dirty="0">
                <a:solidFill>
                  <a:schemeClr val="accent6">
                    <a:lumMod val="50000"/>
                  </a:schemeClr>
                </a:solidFill>
              </a:rPr>
              <a:t> </a:t>
            </a:r>
            <a:r>
              <a:rPr lang="ru-RU" sz="1400" dirty="0" err="1">
                <a:solidFill>
                  <a:schemeClr val="accent6">
                    <a:lumMod val="50000"/>
                  </a:schemeClr>
                </a:solidFill>
              </a:rPr>
              <a:t>Чирмешэн</a:t>
            </a:r>
            <a:r>
              <a:rPr lang="ru-RU" sz="1400" dirty="0">
                <a:solidFill>
                  <a:schemeClr val="accent6">
                    <a:lumMod val="50000"/>
                  </a:schemeClr>
                </a:solidFill>
              </a:rPr>
              <a:t>» («Наш Черемшан»)</a:t>
            </a:r>
          </a:p>
          <a:p>
            <a:pPr marL="285750" indent="-285750">
              <a:buFont typeface="Wingdings" panose="05000000000000000000" pitchFamily="2" charset="2"/>
              <a:buChar char="ü"/>
            </a:pPr>
            <a:r>
              <a:rPr lang="ru-RU" sz="1400" dirty="0">
                <a:solidFill>
                  <a:schemeClr val="accent6">
                    <a:lumMod val="50000"/>
                  </a:schemeClr>
                </a:solidFill>
              </a:rPr>
              <a:t>Филиал ОАО «</a:t>
            </a:r>
            <a:r>
              <a:rPr lang="ru-RU" sz="1400" dirty="0" err="1">
                <a:solidFill>
                  <a:schemeClr val="accent6">
                    <a:lumMod val="50000"/>
                  </a:schemeClr>
                </a:solidFill>
              </a:rPr>
              <a:t>Татмедиа</a:t>
            </a:r>
            <a:r>
              <a:rPr lang="ru-RU" sz="1400" dirty="0">
                <a:solidFill>
                  <a:schemeClr val="accent6">
                    <a:lumMod val="50000"/>
                  </a:schemeClr>
                </a:solidFill>
              </a:rPr>
              <a:t>» «Информационно-редакционный центр «</a:t>
            </a:r>
            <a:r>
              <a:rPr lang="ru-RU" sz="1400" dirty="0" err="1">
                <a:solidFill>
                  <a:schemeClr val="accent6">
                    <a:lumMod val="50000"/>
                  </a:schemeClr>
                </a:solidFill>
              </a:rPr>
              <a:t>Мензеля</a:t>
            </a:r>
            <a:r>
              <a:rPr lang="ru-RU" sz="1400" dirty="0">
                <a:solidFill>
                  <a:schemeClr val="accent6">
                    <a:lumMod val="50000"/>
                  </a:schemeClr>
                </a:solidFill>
              </a:rPr>
              <a:t>»</a:t>
            </a:r>
          </a:p>
          <a:p>
            <a:pPr marL="285750" indent="-285750">
              <a:buFont typeface="Wingdings" panose="05000000000000000000" pitchFamily="2" charset="2"/>
              <a:buChar char="ü"/>
            </a:pPr>
            <a:r>
              <a:rPr lang="ru-RU" sz="1400" dirty="0" smtClean="0">
                <a:solidFill>
                  <a:schemeClr val="accent6">
                    <a:lumMod val="50000"/>
                  </a:schemeClr>
                </a:solidFill>
              </a:rPr>
              <a:t>ОАО «Казанская </a:t>
            </a:r>
            <a:r>
              <a:rPr lang="ru-RU" sz="1400" dirty="0">
                <a:solidFill>
                  <a:schemeClr val="accent6">
                    <a:lumMod val="50000"/>
                  </a:schemeClr>
                </a:solidFill>
              </a:rPr>
              <a:t>киностудия»</a:t>
            </a:r>
          </a:p>
          <a:p>
            <a:pPr marL="285750" indent="-285750">
              <a:buFont typeface="Wingdings" panose="05000000000000000000" pitchFamily="2" charset="2"/>
              <a:buChar char="ü"/>
            </a:pPr>
            <a:r>
              <a:rPr lang="ru-RU" sz="1400" dirty="0">
                <a:solidFill>
                  <a:schemeClr val="accent6">
                    <a:lumMod val="50000"/>
                  </a:schemeClr>
                </a:solidFill>
              </a:rPr>
              <a:t>Филиал ОАО «</a:t>
            </a:r>
            <a:r>
              <a:rPr lang="ru-RU" sz="1400" dirty="0" err="1">
                <a:solidFill>
                  <a:schemeClr val="accent6">
                    <a:lumMod val="50000"/>
                  </a:schemeClr>
                </a:solidFill>
              </a:rPr>
              <a:t>Татмедиа</a:t>
            </a:r>
            <a:r>
              <a:rPr lang="ru-RU" sz="1400" dirty="0">
                <a:solidFill>
                  <a:schemeClr val="accent6">
                    <a:lumMod val="50000"/>
                  </a:schemeClr>
                </a:solidFill>
              </a:rPr>
              <a:t>» «Редакция журнала «</a:t>
            </a:r>
            <a:r>
              <a:rPr lang="ru-RU" sz="1400" dirty="0" err="1">
                <a:solidFill>
                  <a:schemeClr val="accent6">
                    <a:lumMod val="50000"/>
                  </a:schemeClr>
                </a:solidFill>
              </a:rPr>
              <a:t>Сэхнэ</a:t>
            </a:r>
            <a:r>
              <a:rPr lang="ru-RU" sz="1400" dirty="0">
                <a:solidFill>
                  <a:schemeClr val="accent6">
                    <a:lumMod val="50000"/>
                  </a:schemeClr>
                </a:solidFill>
              </a:rPr>
              <a:t>»</a:t>
            </a:r>
          </a:p>
          <a:p>
            <a:pPr marL="285750" indent="-285750">
              <a:buFont typeface="Wingdings" panose="05000000000000000000" pitchFamily="2" charset="2"/>
              <a:buChar char="ü"/>
            </a:pPr>
            <a:r>
              <a:rPr lang="ru-RU" sz="1400" dirty="0">
                <a:solidFill>
                  <a:schemeClr val="accent6">
                    <a:lumMod val="50000"/>
                  </a:schemeClr>
                </a:solidFill>
              </a:rPr>
              <a:t>Филиал ОАО «</a:t>
            </a:r>
            <a:r>
              <a:rPr lang="ru-RU" sz="1400" dirty="0" err="1">
                <a:solidFill>
                  <a:schemeClr val="accent6">
                    <a:lumMod val="50000"/>
                  </a:schemeClr>
                </a:solidFill>
              </a:rPr>
              <a:t>Татмедиа</a:t>
            </a:r>
            <a:r>
              <a:rPr lang="ru-RU" sz="1400" dirty="0">
                <a:solidFill>
                  <a:schemeClr val="accent6">
                    <a:lumMod val="50000"/>
                  </a:schemeClr>
                </a:solidFill>
              </a:rPr>
              <a:t>» «Редакция газеты Арча </a:t>
            </a:r>
            <a:r>
              <a:rPr lang="ru-RU" sz="1400" dirty="0" err="1">
                <a:solidFill>
                  <a:schemeClr val="accent6">
                    <a:lumMod val="50000"/>
                  </a:schemeClr>
                </a:solidFill>
              </a:rPr>
              <a:t>хэбэрлэре</a:t>
            </a:r>
            <a:r>
              <a:rPr lang="ru-RU" sz="1400" dirty="0">
                <a:solidFill>
                  <a:schemeClr val="accent6">
                    <a:lumMod val="50000"/>
                  </a:schemeClr>
                </a:solidFill>
              </a:rPr>
              <a:t>» («Арский вестник»)</a:t>
            </a:r>
          </a:p>
          <a:p>
            <a:pPr marL="285750" indent="-285750">
              <a:buFont typeface="Wingdings" panose="05000000000000000000" pitchFamily="2" charset="2"/>
              <a:buChar char="ü"/>
            </a:pPr>
            <a:r>
              <a:rPr lang="ru-RU" sz="1400" dirty="0">
                <a:solidFill>
                  <a:schemeClr val="accent6">
                    <a:lumMod val="50000"/>
                  </a:schemeClr>
                </a:solidFill>
              </a:rPr>
              <a:t>Филиал ОАО «</a:t>
            </a:r>
            <a:r>
              <a:rPr lang="ru-RU" sz="1400" dirty="0" err="1">
                <a:solidFill>
                  <a:schemeClr val="accent6">
                    <a:lumMod val="50000"/>
                  </a:schemeClr>
                </a:solidFill>
              </a:rPr>
              <a:t>Татмедиа</a:t>
            </a:r>
            <a:r>
              <a:rPr lang="ru-RU" sz="1400" dirty="0">
                <a:solidFill>
                  <a:schemeClr val="accent6">
                    <a:lumMod val="50000"/>
                  </a:schemeClr>
                </a:solidFill>
              </a:rPr>
              <a:t>» «Редакция «Казанского медицинского журнала»</a:t>
            </a:r>
          </a:p>
          <a:p>
            <a:pPr marL="285750" indent="-285750">
              <a:buFont typeface="Wingdings" panose="05000000000000000000" pitchFamily="2" charset="2"/>
              <a:buChar char="ü"/>
            </a:pPr>
            <a:r>
              <a:rPr lang="ru-RU" sz="1400" dirty="0">
                <a:solidFill>
                  <a:schemeClr val="accent6">
                    <a:lumMod val="50000"/>
                  </a:schemeClr>
                </a:solidFill>
              </a:rPr>
              <a:t>Филиал ОАО «</a:t>
            </a:r>
            <a:r>
              <a:rPr lang="ru-RU" sz="1400" dirty="0" err="1">
                <a:solidFill>
                  <a:schemeClr val="accent6">
                    <a:lumMod val="50000"/>
                  </a:schemeClr>
                </a:solidFill>
              </a:rPr>
              <a:t>Татмедиа</a:t>
            </a:r>
            <a:r>
              <a:rPr lang="ru-RU" sz="1400" dirty="0">
                <a:solidFill>
                  <a:schemeClr val="accent6">
                    <a:lumMod val="50000"/>
                  </a:schemeClr>
                </a:solidFill>
              </a:rPr>
              <a:t>» «Апастово-</a:t>
            </a:r>
            <a:r>
              <a:rPr lang="ru-RU" sz="1400" dirty="0" err="1">
                <a:solidFill>
                  <a:schemeClr val="accent6">
                    <a:lumMod val="50000"/>
                  </a:schemeClr>
                </a:solidFill>
              </a:rPr>
              <a:t>информ</a:t>
            </a:r>
            <a:r>
              <a:rPr lang="ru-RU" sz="1400" dirty="0">
                <a:solidFill>
                  <a:schemeClr val="accent6">
                    <a:lumMod val="50000"/>
                  </a:schemeClr>
                </a:solidFill>
              </a:rPr>
              <a:t>» </a:t>
            </a:r>
          </a:p>
          <a:p>
            <a:pPr marL="285750" indent="-285750">
              <a:buFont typeface="Wingdings" panose="05000000000000000000" pitchFamily="2" charset="2"/>
              <a:buChar char="ü"/>
            </a:pPr>
            <a:r>
              <a:rPr lang="ru-RU" sz="1400" dirty="0">
                <a:solidFill>
                  <a:schemeClr val="accent6">
                    <a:lumMod val="50000"/>
                  </a:schemeClr>
                </a:solidFill>
              </a:rPr>
              <a:t>«Редакция газеты «</a:t>
            </a:r>
            <a:r>
              <a:rPr lang="ru-RU" sz="1400" dirty="0" err="1">
                <a:solidFill>
                  <a:schemeClr val="accent6">
                    <a:lumMod val="50000"/>
                  </a:schemeClr>
                </a:solidFill>
              </a:rPr>
              <a:t>Йолдыз</a:t>
            </a:r>
            <a:r>
              <a:rPr lang="ru-RU" sz="1400" dirty="0">
                <a:solidFill>
                  <a:schemeClr val="accent6">
                    <a:lumMod val="50000"/>
                  </a:schemeClr>
                </a:solidFill>
              </a:rPr>
              <a:t>» («Звезда»)</a:t>
            </a:r>
          </a:p>
          <a:p>
            <a:pPr marL="285750" indent="-285750">
              <a:buFont typeface="Wingdings" panose="05000000000000000000" pitchFamily="2" charset="2"/>
              <a:buChar char="ü"/>
            </a:pPr>
            <a:r>
              <a:rPr lang="ru-RU" sz="1400" dirty="0">
                <a:solidFill>
                  <a:schemeClr val="accent6">
                    <a:lumMod val="50000"/>
                  </a:schemeClr>
                </a:solidFill>
              </a:rPr>
              <a:t>ТРК «Апастово-</a:t>
            </a:r>
            <a:r>
              <a:rPr lang="ru-RU" sz="1400" dirty="0" err="1">
                <a:solidFill>
                  <a:schemeClr val="accent6">
                    <a:lumMod val="50000"/>
                  </a:schemeClr>
                </a:solidFill>
              </a:rPr>
              <a:t>информ</a:t>
            </a:r>
            <a:r>
              <a:rPr lang="ru-RU" sz="1400" dirty="0">
                <a:solidFill>
                  <a:schemeClr val="accent6">
                    <a:lumMod val="50000"/>
                  </a:schemeClr>
                </a:solidFill>
              </a:rPr>
              <a:t>»</a:t>
            </a:r>
          </a:p>
          <a:p>
            <a:pPr marL="285750" indent="-285750">
              <a:buFont typeface="Wingdings" panose="05000000000000000000" pitchFamily="2" charset="2"/>
              <a:buChar char="ü"/>
            </a:pPr>
            <a:r>
              <a:rPr lang="ru-RU" sz="1400" dirty="0">
                <a:solidFill>
                  <a:schemeClr val="accent6">
                    <a:lumMod val="50000"/>
                  </a:schemeClr>
                </a:solidFill>
              </a:rPr>
              <a:t>Филиал ОАО «</a:t>
            </a:r>
            <a:r>
              <a:rPr lang="ru-RU" sz="1400" dirty="0" err="1">
                <a:solidFill>
                  <a:schemeClr val="accent6">
                    <a:lumMod val="50000"/>
                  </a:schemeClr>
                </a:solidFill>
              </a:rPr>
              <a:t>Татмедиа</a:t>
            </a:r>
            <a:r>
              <a:rPr lang="ru-RU" sz="1400" dirty="0">
                <a:solidFill>
                  <a:schemeClr val="accent6">
                    <a:lumMod val="50000"/>
                  </a:schemeClr>
                </a:solidFill>
              </a:rPr>
              <a:t>» «Редакция журнала «</a:t>
            </a:r>
            <a:r>
              <a:rPr lang="ru-RU" sz="1400" dirty="0" err="1">
                <a:solidFill>
                  <a:schemeClr val="accent6">
                    <a:lumMod val="50000"/>
                  </a:schemeClr>
                </a:solidFill>
              </a:rPr>
              <a:t>Ялкын</a:t>
            </a:r>
            <a:r>
              <a:rPr lang="ru-RU" sz="1400" dirty="0">
                <a:solidFill>
                  <a:schemeClr val="accent6">
                    <a:lumMod val="50000"/>
                  </a:schemeClr>
                </a:solidFill>
              </a:rPr>
              <a:t>»</a:t>
            </a:r>
          </a:p>
          <a:p>
            <a:pPr marL="285750" indent="-285750">
              <a:buFont typeface="Wingdings" panose="05000000000000000000" pitchFamily="2" charset="2"/>
              <a:buChar char="ü"/>
            </a:pPr>
            <a:r>
              <a:rPr lang="ru-RU" sz="1400" dirty="0">
                <a:solidFill>
                  <a:schemeClr val="accent6">
                    <a:lumMod val="50000"/>
                  </a:schemeClr>
                </a:solidFill>
              </a:rPr>
              <a:t>Филиал ОАО «</a:t>
            </a:r>
            <a:r>
              <a:rPr lang="ru-RU" sz="1400" dirty="0" err="1">
                <a:solidFill>
                  <a:schemeClr val="accent6">
                    <a:lumMod val="50000"/>
                  </a:schemeClr>
                </a:solidFill>
              </a:rPr>
              <a:t>Татмедиа</a:t>
            </a:r>
            <a:r>
              <a:rPr lang="ru-RU" sz="1400" dirty="0">
                <a:solidFill>
                  <a:schemeClr val="accent6">
                    <a:lumMod val="50000"/>
                  </a:schemeClr>
                </a:solidFill>
              </a:rPr>
              <a:t>» «Информационный центр «Зеленый дол» </a:t>
            </a:r>
          </a:p>
          <a:p>
            <a:pPr marL="285750" indent="-285750">
              <a:buFont typeface="Wingdings" panose="05000000000000000000" pitchFamily="2" charset="2"/>
              <a:buChar char="ü"/>
            </a:pPr>
            <a:r>
              <a:rPr lang="ru-RU" sz="1400" dirty="0">
                <a:solidFill>
                  <a:schemeClr val="accent6">
                    <a:lumMod val="50000"/>
                  </a:schemeClr>
                </a:solidFill>
              </a:rPr>
              <a:t>Редакция газеты «Наш Зеленый Дол. Зеленодольск»</a:t>
            </a:r>
          </a:p>
          <a:p>
            <a:pPr marL="285750" indent="-285750">
              <a:buFont typeface="Wingdings" panose="05000000000000000000" pitchFamily="2" charset="2"/>
              <a:buChar char="ü"/>
            </a:pPr>
            <a:r>
              <a:rPr lang="ru-RU" sz="1400" dirty="0">
                <a:solidFill>
                  <a:schemeClr val="accent6">
                    <a:lumMod val="50000"/>
                  </a:schemeClr>
                </a:solidFill>
              </a:rPr>
              <a:t>Филиал ОАО «</a:t>
            </a:r>
            <a:r>
              <a:rPr lang="ru-RU" sz="1400" dirty="0" err="1">
                <a:solidFill>
                  <a:schemeClr val="accent6">
                    <a:lumMod val="50000"/>
                  </a:schemeClr>
                </a:solidFill>
              </a:rPr>
              <a:t>Татмедиа</a:t>
            </a:r>
            <a:r>
              <a:rPr lang="ru-RU" sz="1400" dirty="0">
                <a:solidFill>
                  <a:schemeClr val="accent6">
                    <a:lumMod val="50000"/>
                  </a:schemeClr>
                </a:solidFill>
              </a:rPr>
              <a:t>» «Редакция газеты «Высокогорские вести»</a:t>
            </a:r>
          </a:p>
          <a:p>
            <a:pPr marL="285750" indent="-285750">
              <a:buFont typeface="Wingdings" panose="05000000000000000000" pitchFamily="2" charset="2"/>
              <a:buChar char="ü"/>
            </a:pPr>
            <a:r>
              <a:rPr lang="ru-RU" sz="1400" dirty="0">
                <a:solidFill>
                  <a:schemeClr val="accent6">
                    <a:lumMod val="50000"/>
                  </a:schemeClr>
                </a:solidFill>
              </a:rPr>
              <a:t>Филиал ОАО «</a:t>
            </a:r>
            <a:r>
              <a:rPr lang="ru-RU" sz="1400" dirty="0" err="1">
                <a:solidFill>
                  <a:schemeClr val="accent6">
                    <a:lumMod val="50000"/>
                  </a:schemeClr>
                </a:solidFill>
              </a:rPr>
              <a:t>Татмедиа</a:t>
            </a:r>
            <a:r>
              <a:rPr lang="ru-RU" sz="1400" dirty="0">
                <a:solidFill>
                  <a:schemeClr val="accent6">
                    <a:lumMod val="50000"/>
                  </a:schemeClr>
                </a:solidFill>
              </a:rPr>
              <a:t>» «Редакция газеты «</a:t>
            </a:r>
            <a:r>
              <a:rPr lang="ru-RU" sz="1400" dirty="0" err="1">
                <a:solidFill>
                  <a:schemeClr val="accent6">
                    <a:lumMod val="50000"/>
                  </a:schemeClr>
                </a:solidFill>
              </a:rPr>
              <a:t>Кайбицкие</a:t>
            </a:r>
            <a:r>
              <a:rPr lang="ru-RU" sz="1400" dirty="0">
                <a:solidFill>
                  <a:schemeClr val="accent6">
                    <a:lumMod val="50000"/>
                  </a:schemeClr>
                </a:solidFill>
              </a:rPr>
              <a:t> зори»</a:t>
            </a:r>
          </a:p>
          <a:p>
            <a:pPr marL="285750" indent="-285750">
              <a:buFont typeface="Wingdings" panose="05000000000000000000" pitchFamily="2" charset="2"/>
              <a:buChar char="ü"/>
            </a:pPr>
            <a:r>
              <a:rPr lang="ru-RU" sz="1400" dirty="0">
                <a:solidFill>
                  <a:schemeClr val="accent6">
                    <a:lumMod val="50000"/>
                  </a:schemeClr>
                </a:solidFill>
              </a:rPr>
              <a:t>Филиал ОАО «</a:t>
            </a:r>
            <a:r>
              <a:rPr lang="ru-RU" sz="1400" dirty="0" err="1">
                <a:solidFill>
                  <a:schemeClr val="accent6">
                    <a:lumMod val="50000"/>
                  </a:schemeClr>
                </a:solidFill>
              </a:rPr>
              <a:t>Татмедиа</a:t>
            </a:r>
            <a:r>
              <a:rPr lang="ru-RU" sz="1400" dirty="0">
                <a:solidFill>
                  <a:schemeClr val="accent6">
                    <a:lumMod val="50000"/>
                  </a:schemeClr>
                </a:solidFill>
              </a:rPr>
              <a:t>» «Редакция газеты «</a:t>
            </a:r>
            <a:r>
              <a:rPr lang="ru-RU" sz="1400" dirty="0" err="1">
                <a:solidFill>
                  <a:schemeClr val="accent6">
                    <a:lumMod val="50000"/>
                  </a:schemeClr>
                </a:solidFill>
              </a:rPr>
              <a:t>Байрак</a:t>
            </a:r>
            <a:r>
              <a:rPr lang="ru-RU" sz="1400" dirty="0">
                <a:solidFill>
                  <a:schemeClr val="accent6">
                    <a:lumMod val="50000"/>
                  </a:schemeClr>
                </a:solidFill>
              </a:rPr>
              <a:t>» («Знамя, «</a:t>
            </a:r>
            <a:r>
              <a:rPr lang="ru-RU" sz="1400" dirty="0" err="1">
                <a:solidFill>
                  <a:schemeClr val="accent6">
                    <a:lumMod val="50000"/>
                  </a:schemeClr>
                </a:solidFill>
              </a:rPr>
              <a:t>Ялав</a:t>
            </a:r>
            <a:r>
              <a:rPr lang="ru-RU" sz="1400" dirty="0">
                <a:solidFill>
                  <a:schemeClr val="accent6">
                    <a:lumMod val="50000"/>
                  </a:schemeClr>
                </a:solidFill>
              </a:rPr>
              <a:t>»)</a:t>
            </a:r>
          </a:p>
          <a:p>
            <a:pPr marL="285750" indent="-285750">
              <a:buFont typeface="Wingdings" panose="05000000000000000000" pitchFamily="2" charset="2"/>
              <a:buChar char="ü"/>
            </a:pPr>
            <a:r>
              <a:rPr lang="ru-RU" sz="1400" dirty="0">
                <a:solidFill>
                  <a:schemeClr val="accent6">
                    <a:lumMod val="50000"/>
                  </a:schemeClr>
                </a:solidFill>
              </a:rPr>
              <a:t>Филиал ОАО «</a:t>
            </a:r>
            <a:r>
              <a:rPr lang="ru-RU" sz="1400" dirty="0" err="1">
                <a:solidFill>
                  <a:schemeClr val="accent6">
                    <a:lumMod val="50000"/>
                  </a:schemeClr>
                </a:solidFill>
              </a:rPr>
              <a:t>Татмедиа</a:t>
            </a:r>
            <a:r>
              <a:rPr lang="ru-RU" sz="1400" dirty="0">
                <a:solidFill>
                  <a:schemeClr val="accent6">
                    <a:lumMod val="50000"/>
                  </a:schemeClr>
                </a:solidFill>
              </a:rPr>
              <a:t>» «Редакция газеты «</a:t>
            </a:r>
            <a:r>
              <a:rPr lang="ru-RU" sz="1400" dirty="0" err="1">
                <a:solidFill>
                  <a:schemeClr val="accent6">
                    <a:lumMod val="50000"/>
                  </a:schemeClr>
                </a:solidFill>
              </a:rPr>
              <a:t>Хезмэт</a:t>
            </a:r>
            <a:r>
              <a:rPr lang="ru-RU" sz="1400" dirty="0">
                <a:solidFill>
                  <a:schemeClr val="accent6">
                    <a:lumMod val="50000"/>
                  </a:schemeClr>
                </a:solidFill>
              </a:rPr>
              <a:t>»</a:t>
            </a:r>
          </a:p>
          <a:p>
            <a:pPr marL="285750" indent="-285750">
              <a:buFont typeface="Wingdings" panose="05000000000000000000" pitchFamily="2" charset="2"/>
              <a:buChar char="ü"/>
            </a:pPr>
            <a:r>
              <a:rPr lang="ru-RU" sz="1400" dirty="0">
                <a:solidFill>
                  <a:schemeClr val="accent6">
                    <a:lumMod val="50000"/>
                  </a:schemeClr>
                </a:solidFill>
              </a:rPr>
              <a:t>Филиал ОАО «</a:t>
            </a:r>
            <a:r>
              <a:rPr lang="ru-RU" sz="1400" dirty="0" err="1">
                <a:solidFill>
                  <a:schemeClr val="accent6">
                    <a:lumMod val="50000"/>
                  </a:schemeClr>
                </a:solidFill>
              </a:rPr>
              <a:t>Татмедиа</a:t>
            </a:r>
            <a:r>
              <a:rPr lang="ru-RU" sz="1400" dirty="0">
                <a:solidFill>
                  <a:schemeClr val="accent6">
                    <a:lumMod val="50000"/>
                  </a:schemeClr>
                </a:solidFill>
              </a:rPr>
              <a:t>» «Редакция газеты «</a:t>
            </a:r>
            <a:r>
              <a:rPr lang="ru-RU" sz="1400" dirty="0" err="1">
                <a:solidFill>
                  <a:schemeClr val="accent6">
                    <a:lumMod val="50000"/>
                  </a:schemeClr>
                </a:solidFill>
              </a:rPr>
              <a:t>Комеш</a:t>
            </a:r>
            <a:r>
              <a:rPr lang="ru-RU" sz="1400" dirty="0">
                <a:solidFill>
                  <a:schemeClr val="accent6">
                    <a:lumMod val="50000"/>
                  </a:schemeClr>
                </a:solidFill>
              </a:rPr>
              <a:t> </a:t>
            </a:r>
            <a:r>
              <a:rPr lang="ru-RU" sz="1400" dirty="0" err="1">
                <a:solidFill>
                  <a:schemeClr val="accent6">
                    <a:lumMod val="50000"/>
                  </a:schemeClr>
                </a:solidFill>
              </a:rPr>
              <a:t>кынгырау</a:t>
            </a:r>
            <a:r>
              <a:rPr lang="ru-RU" sz="1400" dirty="0">
                <a:solidFill>
                  <a:schemeClr val="accent6">
                    <a:lumMod val="50000"/>
                  </a:schemeClr>
                </a:solidFill>
              </a:rPr>
              <a:t>»</a:t>
            </a:r>
          </a:p>
          <a:p>
            <a:pPr marL="285750" indent="-285750">
              <a:buFont typeface="Wingdings" panose="05000000000000000000" pitchFamily="2" charset="2"/>
              <a:buChar char="ü"/>
            </a:pPr>
            <a:r>
              <a:rPr lang="ru-RU" sz="1400" dirty="0">
                <a:solidFill>
                  <a:schemeClr val="accent6">
                    <a:lumMod val="50000"/>
                  </a:schemeClr>
                </a:solidFill>
              </a:rPr>
              <a:t>Филиал ОАО «</a:t>
            </a:r>
            <a:r>
              <a:rPr lang="ru-RU" sz="1400" dirty="0" err="1">
                <a:solidFill>
                  <a:schemeClr val="accent6">
                    <a:lumMod val="50000"/>
                  </a:schemeClr>
                </a:solidFill>
              </a:rPr>
              <a:t>Татмедиа</a:t>
            </a:r>
            <a:r>
              <a:rPr lang="ru-RU" sz="1400" dirty="0">
                <a:solidFill>
                  <a:schemeClr val="accent6">
                    <a:lumMod val="50000"/>
                  </a:schemeClr>
                </a:solidFill>
              </a:rPr>
              <a:t>» «</a:t>
            </a:r>
            <a:r>
              <a:rPr lang="ru-RU" sz="1400" dirty="0" err="1">
                <a:solidFill>
                  <a:schemeClr val="accent6">
                    <a:lumMod val="50000"/>
                  </a:schemeClr>
                </a:solidFill>
              </a:rPr>
              <a:t>Информпечать</a:t>
            </a:r>
            <a:r>
              <a:rPr lang="ru-RU" sz="1400" dirty="0">
                <a:solidFill>
                  <a:schemeClr val="accent6">
                    <a:lumMod val="50000"/>
                  </a:schemeClr>
                </a:solidFill>
              </a:rPr>
              <a:t> «</a:t>
            </a:r>
            <a:r>
              <a:rPr lang="ru-RU" sz="1400" dirty="0" err="1">
                <a:solidFill>
                  <a:schemeClr val="accent6">
                    <a:lumMod val="50000"/>
                  </a:schemeClr>
                </a:solidFill>
              </a:rPr>
              <a:t>Нократ</a:t>
            </a:r>
            <a:r>
              <a:rPr lang="ru-RU" sz="1400" dirty="0">
                <a:solidFill>
                  <a:schemeClr val="accent6">
                    <a:lumMod val="50000"/>
                  </a:schemeClr>
                </a:solidFill>
              </a:rPr>
              <a:t>» («Вятка</a:t>
            </a:r>
            <a:r>
              <a:rPr lang="ru-RU" sz="1400" dirty="0" smtClean="0">
                <a:solidFill>
                  <a:schemeClr val="accent6">
                    <a:lumMod val="50000"/>
                  </a:schemeClr>
                </a:solidFill>
              </a:rPr>
              <a:t>»)»</a:t>
            </a:r>
          </a:p>
          <a:p>
            <a:pPr marL="285750" indent="-285750">
              <a:buFont typeface="Wingdings" panose="05000000000000000000" pitchFamily="2" charset="2"/>
              <a:buChar char="ü"/>
            </a:pPr>
            <a:endParaRPr lang="ru-RU" sz="1400" dirty="0">
              <a:solidFill>
                <a:schemeClr val="accent6">
                  <a:lumMod val="50000"/>
                </a:schemeClr>
              </a:solidFill>
            </a:endParaRPr>
          </a:p>
          <a:p>
            <a:pPr marL="285750" indent="-285750">
              <a:buFont typeface="Wingdings" panose="05000000000000000000" pitchFamily="2" charset="2"/>
              <a:buChar char="ü"/>
            </a:pPr>
            <a:endParaRPr lang="ru-RU" sz="1400" dirty="0" smtClean="0">
              <a:solidFill>
                <a:schemeClr val="accent6">
                  <a:lumMod val="50000"/>
                </a:schemeClr>
              </a:solidFill>
            </a:endParaRPr>
          </a:p>
          <a:p>
            <a:pPr marL="285750" indent="-285750">
              <a:buFont typeface="Wingdings" panose="05000000000000000000" pitchFamily="2" charset="2"/>
              <a:buChar char="ü"/>
            </a:pPr>
            <a:endParaRPr lang="ru-RU" sz="1400" dirty="0">
              <a:solidFill>
                <a:schemeClr val="accent6">
                  <a:lumMod val="50000"/>
                </a:schemeClr>
              </a:solidFill>
            </a:endParaRPr>
          </a:p>
          <a:p>
            <a:pPr marL="285750" indent="-285750">
              <a:buFont typeface="Wingdings" panose="05000000000000000000" pitchFamily="2" charset="2"/>
              <a:buChar char="ü"/>
            </a:pPr>
            <a:endParaRPr lang="ru-RU" sz="1400" dirty="0" smtClean="0">
              <a:solidFill>
                <a:schemeClr val="accent6">
                  <a:lumMod val="50000"/>
                </a:schemeClr>
              </a:solidFill>
            </a:endParaRPr>
          </a:p>
          <a:p>
            <a:pPr marL="285750" indent="-285750">
              <a:buFont typeface="Wingdings" panose="05000000000000000000" pitchFamily="2" charset="2"/>
              <a:buChar char="ü"/>
            </a:pPr>
            <a:endParaRPr lang="ru-RU" sz="1400" dirty="0">
              <a:solidFill>
                <a:schemeClr val="accent6">
                  <a:lumMod val="50000"/>
                </a:schemeClr>
              </a:solidFill>
            </a:endParaRPr>
          </a:p>
          <a:p>
            <a:pPr marL="285750" indent="-285750">
              <a:buFont typeface="Wingdings" panose="05000000000000000000" pitchFamily="2" charset="2"/>
              <a:buChar char="ü"/>
            </a:pPr>
            <a:endParaRPr lang="ru-RU" sz="1400" dirty="0" smtClean="0">
              <a:solidFill>
                <a:schemeClr val="accent6">
                  <a:lumMod val="50000"/>
                </a:schemeClr>
              </a:solidFill>
            </a:endParaRPr>
          </a:p>
          <a:p>
            <a:pPr marL="285750" indent="-285750">
              <a:buFont typeface="Wingdings" panose="05000000000000000000" pitchFamily="2" charset="2"/>
              <a:buChar char="ü"/>
            </a:pPr>
            <a:endParaRPr lang="ru-RU" sz="1400" dirty="0">
              <a:solidFill>
                <a:schemeClr val="accent6">
                  <a:lumMod val="50000"/>
                </a:schemeClr>
              </a:solidFill>
            </a:endParaRPr>
          </a:p>
          <a:p>
            <a:pPr marL="285750" indent="-285750">
              <a:buFont typeface="Wingdings" panose="05000000000000000000" pitchFamily="2" charset="2"/>
              <a:buChar char="ü"/>
            </a:pPr>
            <a:endParaRPr lang="ru-RU" sz="1400" dirty="0" smtClean="0">
              <a:solidFill>
                <a:schemeClr val="accent6">
                  <a:lumMod val="50000"/>
                </a:schemeClr>
              </a:solidFill>
            </a:endParaRPr>
          </a:p>
          <a:p>
            <a:pPr marL="285750" indent="-285750">
              <a:buFont typeface="Wingdings" panose="05000000000000000000" pitchFamily="2" charset="2"/>
              <a:buChar char="ü"/>
            </a:pPr>
            <a:r>
              <a:rPr lang="ru-RU" sz="1400" dirty="0" err="1">
                <a:solidFill>
                  <a:schemeClr val="accent6">
                    <a:lumMod val="50000"/>
                  </a:schemeClr>
                </a:solidFill>
              </a:rPr>
              <a:t>Мамадыш</a:t>
            </a:r>
            <a:r>
              <a:rPr lang="ru-RU" sz="1400" dirty="0">
                <a:solidFill>
                  <a:schemeClr val="accent6">
                    <a:lumMod val="50000"/>
                  </a:schemeClr>
                </a:solidFill>
              </a:rPr>
              <a:t> </a:t>
            </a:r>
            <a:r>
              <a:rPr lang="ru-RU" sz="1400" dirty="0" smtClean="0">
                <a:solidFill>
                  <a:schemeClr val="accent6">
                    <a:lumMod val="50000"/>
                  </a:schemeClr>
                </a:solidFill>
              </a:rPr>
              <a:t>ТВ</a:t>
            </a:r>
          </a:p>
          <a:p>
            <a:pPr marL="285750" indent="-285750">
              <a:buFont typeface="Wingdings" panose="05000000000000000000" pitchFamily="2" charset="2"/>
              <a:buChar char="ü"/>
            </a:pPr>
            <a:r>
              <a:rPr lang="ru-RU" sz="1400" dirty="0" smtClean="0">
                <a:solidFill>
                  <a:schemeClr val="accent6">
                    <a:lumMod val="50000"/>
                  </a:schemeClr>
                </a:solidFill>
              </a:rPr>
              <a:t>Филиал </a:t>
            </a:r>
            <a:r>
              <a:rPr lang="ru-RU" sz="1400" dirty="0">
                <a:solidFill>
                  <a:schemeClr val="accent6">
                    <a:lumMod val="50000"/>
                  </a:schemeClr>
                </a:solidFill>
              </a:rPr>
              <a:t>ОАО «</a:t>
            </a:r>
            <a:r>
              <a:rPr lang="ru-RU" sz="1400" dirty="0" err="1">
                <a:solidFill>
                  <a:schemeClr val="accent6">
                    <a:lumMod val="50000"/>
                  </a:schemeClr>
                </a:solidFill>
              </a:rPr>
              <a:t>Татмедиа</a:t>
            </a:r>
            <a:r>
              <a:rPr lang="ru-RU" sz="1400" dirty="0">
                <a:solidFill>
                  <a:schemeClr val="accent6">
                    <a:lumMod val="50000"/>
                  </a:schemeClr>
                </a:solidFill>
              </a:rPr>
              <a:t>» «Телерадиокомпания «Нурлат»</a:t>
            </a:r>
          </a:p>
          <a:p>
            <a:pPr marL="285750" indent="-285750">
              <a:buFont typeface="Wingdings" panose="05000000000000000000" pitchFamily="2" charset="2"/>
              <a:buChar char="ü"/>
            </a:pPr>
            <a:r>
              <a:rPr lang="ru-RU" sz="1400" dirty="0">
                <a:solidFill>
                  <a:schemeClr val="accent6">
                    <a:lumMod val="50000"/>
                  </a:schemeClr>
                </a:solidFill>
              </a:rPr>
              <a:t>Филиал ОАО «</a:t>
            </a:r>
            <a:r>
              <a:rPr lang="ru-RU" sz="1400" dirty="0" err="1">
                <a:solidFill>
                  <a:schemeClr val="accent6">
                    <a:lumMod val="50000"/>
                  </a:schemeClr>
                </a:solidFill>
              </a:rPr>
              <a:t>Татмедиа</a:t>
            </a:r>
            <a:r>
              <a:rPr lang="ru-RU" sz="1400" dirty="0">
                <a:solidFill>
                  <a:schemeClr val="accent6">
                    <a:lumMod val="50000"/>
                  </a:schemeClr>
                </a:solidFill>
              </a:rPr>
              <a:t>» «Редакция газеты «</a:t>
            </a:r>
            <a:r>
              <a:rPr lang="ru-RU" sz="1400" dirty="0" err="1">
                <a:solidFill>
                  <a:schemeClr val="accent6">
                    <a:lumMod val="50000"/>
                  </a:schemeClr>
                </a:solidFill>
              </a:rPr>
              <a:t>Дуслык</a:t>
            </a:r>
            <a:r>
              <a:rPr lang="ru-RU" sz="1400" dirty="0">
                <a:solidFill>
                  <a:schemeClr val="accent6">
                    <a:lumMod val="50000"/>
                  </a:schemeClr>
                </a:solidFill>
              </a:rPr>
              <a:t>»(«Дружба», «</a:t>
            </a:r>
            <a:r>
              <a:rPr lang="ru-RU" sz="1400" dirty="0" err="1">
                <a:solidFill>
                  <a:schemeClr val="accent6">
                    <a:lumMod val="50000"/>
                  </a:schemeClr>
                </a:solidFill>
              </a:rPr>
              <a:t>Туслах</a:t>
            </a:r>
            <a:r>
              <a:rPr lang="ru-RU" sz="1400" dirty="0">
                <a:solidFill>
                  <a:schemeClr val="accent6">
                    <a:lumMod val="50000"/>
                  </a:schemeClr>
                </a:solidFill>
              </a:rPr>
              <a:t>»)</a:t>
            </a:r>
          </a:p>
          <a:p>
            <a:pPr marL="285750" indent="-285750">
              <a:buFont typeface="Wingdings" panose="05000000000000000000" pitchFamily="2" charset="2"/>
              <a:buChar char="ü"/>
            </a:pPr>
            <a:r>
              <a:rPr lang="ru-RU" sz="1400" dirty="0">
                <a:solidFill>
                  <a:schemeClr val="accent6">
                    <a:lumMod val="50000"/>
                  </a:schemeClr>
                </a:solidFill>
              </a:rPr>
              <a:t>Филиал ОАО «</a:t>
            </a:r>
            <a:r>
              <a:rPr lang="ru-RU" sz="1400" dirty="0" err="1">
                <a:solidFill>
                  <a:schemeClr val="accent6">
                    <a:lumMod val="50000"/>
                  </a:schemeClr>
                </a:solidFill>
              </a:rPr>
              <a:t>Татмедиа</a:t>
            </a:r>
            <a:r>
              <a:rPr lang="ru-RU" sz="1400" dirty="0">
                <a:solidFill>
                  <a:schemeClr val="accent6">
                    <a:lumMod val="50000"/>
                  </a:schemeClr>
                </a:solidFill>
              </a:rPr>
              <a:t>» «Информационный центр «</a:t>
            </a:r>
            <a:r>
              <a:rPr lang="ru-RU" sz="1400" dirty="0" err="1">
                <a:solidFill>
                  <a:schemeClr val="accent6">
                    <a:lumMod val="50000"/>
                  </a:schemeClr>
                </a:solidFill>
              </a:rPr>
              <a:t>Тюлячиинформ</a:t>
            </a:r>
            <a:r>
              <a:rPr lang="ru-RU" sz="1400" dirty="0">
                <a:solidFill>
                  <a:schemeClr val="accent6">
                    <a:lumMod val="50000"/>
                  </a:schemeClr>
                </a:solidFill>
              </a:rPr>
              <a:t>»</a:t>
            </a:r>
          </a:p>
          <a:p>
            <a:pPr marL="285750" indent="-285750">
              <a:buFont typeface="Wingdings" panose="05000000000000000000" pitchFamily="2" charset="2"/>
              <a:buChar char="ü"/>
            </a:pPr>
            <a:r>
              <a:rPr lang="ru-RU" sz="1400" dirty="0">
                <a:solidFill>
                  <a:schemeClr val="accent6">
                    <a:lumMod val="50000"/>
                  </a:schemeClr>
                </a:solidFill>
              </a:rPr>
              <a:t>Филиал ОАО «</a:t>
            </a:r>
            <a:r>
              <a:rPr lang="ru-RU" sz="1400" dirty="0" err="1">
                <a:solidFill>
                  <a:schemeClr val="accent6">
                    <a:lumMod val="50000"/>
                  </a:schemeClr>
                </a:solidFill>
              </a:rPr>
              <a:t>Татмедиа</a:t>
            </a:r>
            <a:r>
              <a:rPr lang="ru-RU" sz="1400" dirty="0">
                <a:solidFill>
                  <a:schemeClr val="accent6">
                    <a:lumMod val="50000"/>
                  </a:schemeClr>
                </a:solidFill>
              </a:rPr>
              <a:t>» «Редакция газеты «</a:t>
            </a:r>
            <a:r>
              <a:rPr lang="ru-RU" sz="1400" dirty="0" err="1">
                <a:solidFill>
                  <a:schemeClr val="accent6">
                    <a:lumMod val="50000"/>
                  </a:schemeClr>
                </a:solidFill>
              </a:rPr>
              <a:t>Чистопольские</a:t>
            </a:r>
            <a:r>
              <a:rPr lang="ru-RU" sz="1400" dirty="0">
                <a:solidFill>
                  <a:schemeClr val="accent6">
                    <a:lumMod val="50000"/>
                  </a:schemeClr>
                </a:solidFill>
              </a:rPr>
              <a:t> известия» («</a:t>
            </a:r>
            <a:r>
              <a:rPr lang="ru-RU" sz="1400" dirty="0" err="1">
                <a:solidFill>
                  <a:schemeClr val="accent6">
                    <a:lumMod val="50000"/>
                  </a:schemeClr>
                </a:solidFill>
              </a:rPr>
              <a:t>Чистай</a:t>
            </a:r>
            <a:r>
              <a:rPr lang="ru-RU" sz="1400" dirty="0">
                <a:solidFill>
                  <a:schemeClr val="accent6">
                    <a:lumMod val="50000"/>
                  </a:schemeClr>
                </a:solidFill>
              </a:rPr>
              <a:t> </a:t>
            </a:r>
            <a:r>
              <a:rPr lang="ru-RU" sz="1400" dirty="0" err="1">
                <a:solidFill>
                  <a:schemeClr val="accent6">
                    <a:lumMod val="50000"/>
                  </a:schemeClr>
                </a:solidFill>
              </a:rPr>
              <a:t>хэбэрлэре</a:t>
            </a:r>
            <a:r>
              <a:rPr lang="ru-RU" sz="1400" dirty="0">
                <a:solidFill>
                  <a:schemeClr val="accent6">
                    <a:lumMod val="50000"/>
                  </a:schemeClr>
                </a:solidFill>
              </a:rPr>
              <a:t>»)</a:t>
            </a:r>
          </a:p>
          <a:p>
            <a:pPr marL="285750" indent="-285750">
              <a:buFont typeface="Wingdings" panose="05000000000000000000" pitchFamily="2" charset="2"/>
              <a:buChar char="ü"/>
            </a:pPr>
            <a:r>
              <a:rPr lang="ru-RU" sz="1400" dirty="0">
                <a:solidFill>
                  <a:schemeClr val="accent6">
                    <a:lumMod val="50000"/>
                  </a:schemeClr>
                </a:solidFill>
              </a:rPr>
              <a:t>Филиал ОАО «</a:t>
            </a:r>
            <a:r>
              <a:rPr lang="ru-RU" sz="1400" dirty="0" err="1">
                <a:solidFill>
                  <a:schemeClr val="accent6">
                    <a:lumMod val="50000"/>
                  </a:schemeClr>
                </a:solidFill>
              </a:rPr>
              <a:t>Татмедиа</a:t>
            </a:r>
            <a:r>
              <a:rPr lang="ru-RU" sz="1400" dirty="0">
                <a:solidFill>
                  <a:schemeClr val="accent6">
                    <a:lumMod val="50000"/>
                  </a:schemeClr>
                </a:solidFill>
              </a:rPr>
              <a:t>» «</a:t>
            </a:r>
            <a:r>
              <a:rPr lang="ru-RU" sz="1400" dirty="0" err="1">
                <a:solidFill>
                  <a:schemeClr val="accent6">
                    <a:lumMod val="50000"/>
                  </a:schemeClr>
                </a:solidFill>
              </a:rPr>
              <a:t>Сармановский</a:t>
            </a:r>
            <a:r>
              <a:rPr lang="ru-RU" sz="1400" dirty="0">
                <a:solidFill>
                  <a:schemeClr val="accent6">
                    <a:lumMod val="50000"/>
                  </a:schemeClr>
                </a:solidFill>
              </a:rPr>
              <a:t> информационно-редакционный </a:t>
            </a:r>
            <a:r>
              <a:rPr lang="ru-RU" sz="1400" dirty="0" smtClean="0">
                <a:solidFill>
                  <a:schemeClr val="accent6">
                    <a:lumMod val="50000"/>
                  </a:schemeClr>
                </a:solidFill>
              </a:rPr>
              <a:t>центр газета </a:t>
            </a:r>
            <a:r>
              <a:rPr lang="ru-RU" sz="1400" dirty="0">
                <a:solidFill>
                  <a:schemeClr val="accent6">
                    <a:lumMod val="50000"/>
                  </a:schemeClr>
                </a:solidFill>
              </a:rPr>
              <a:t>«</a:t>
            </a:r>
            <a:r>
              <a:rPr lang="ru-RU" sz="1400" dirty="0" err="1">
                <a:solidFill>
                  <a:schemeClr val="accent6">
                    <a:lumMod val="50000"/>
                  </a:schemeClr>
                </a:solidFill>
              </a:rPr>
              <a:t>Сарман</a:t>
            </a:r>
            <a:r>
              <a:rPr lang="ru-RU" sz="1400" dirty="0">
                <a:solidFill>
                  <a:schemeClr val="accent6">
                    <a:lumMod val="50000"/>
                  </a:schemeClr>
                </a:solidFill>
              </a:rPr>
              <a:t>» («Новый </a:t>
            </a:r>
            <a:r>
              <a:rPr lang="ru-RU" sz="1400" dirty="0" err="1">
                <a:solidFill>
                  <a:schemeClr val="accent6">
                    <a:lumMod val="50000"/>
                  </a:schemeClr>
                </a:solidFill>
              </a:rPr>
              <a:t>Сарман</a:t>
            </a:r>
            <a:r>
              <a:rPr lang="ru-RU" sz="1400" dirty="0" smtClean="0">
                <a:solidFill>
                  <a:schemeClr val="accent6">
                    <a:lumMod val="50000"/>
                  </a:schemeClr>
                </a:solidFill>
              </a:rPr>
              <a:t>»)</a:t>
            </a:r>
          </a:p>
          <a:p>
            <a:pPr marL="285750" indent="-285750">
              <a:buFont typeface="Wingdings" panose="05000000000000000000" pitchFamily="2" charset="2"/>
              <a:buChar char="ü"/>
            </a:pPr>
            <a:r>
              <a:rPr lang="ru-RU" sz="1400" dirty="0">
                <a:solidFill>
                  <a:schemeClr val="accent6">
                    <a:lumMod val="50000"/>
                  </a:schemeClr>
                </a:solidFill>
              </a:rPr>
              <a:t>Радиостанция «</a:t>
            </a:r>
            <a:r>
              <a:rPr lang="ru-RU" sz="1400" dirty="0" err="1">
                <a:solidFill>
                  <a:schemeClr val="accent6">
                    <a:lumMod val="50000"/>
                  </a:schemeClr>
                </a:solidFill>
              </a:rPr>
              <a:t>Сарман</a:t>
            </a:r>
            <a:r>
              <a:rPr lang="ru-RU" sz="1400" dirty="0">
                <a:solidFill>
                  <a:schemeClr val="accent6">
                    <a:lumMod val="50000"/>
                  </a:schemeClr>
                </a:solidFill>
              </a:rPr>
              <a:t>»</a:t>
            </a:r>
          </a:p>
          <a:p>
            <a:pPr marL="285750" indent="-285750">
              <a:buFont typeface="Wingdings" panose="05000000000000000000" pitchFamily="2" charset="2"/>
              <a:buChar char="ü"/>
            </a:pPr>
            <a:r>
              <a:rPr lang="ru-RU" sz="1400" dirty="0">
                <a:solidFill>
                  <a:schemeClr val="accent6">
                    <a:lumMod val="50000"/>
                  </a:schemeClr>
                </a:solidFill>
              </a:rPr>
              <a:t>Филиал ОАО «</a:t>
            </a:r>
            <a:r>
              <a:rPr lang="ru-RU" sz="1400" dirty="0" err="1">
                <a:solidFill>
                  <a:schemeClr val="accent6">
                    <a:lumMod val="50000"/>
                  </a:schemeClr>
                </a:solidFill>
              </a:rPr>
              <a:t>Татмедиа</a:t>
            </a:r>
            <a:r>
              <a:rPr lang="ru-RU" sz="1400" dirty="0">
                <a:solidFill>
                  <a:schemeClr val="accent6">
                    <a:lumMod val="50000"/>
                  </a:schemeClr>
                </a:solidFill>
              </a:rPr>
              <a:t>» «Редакция журнала «Майдан»</a:t>
            </a:r>
          </a:p>
          <a:p>
            <a:pPr marL="285750" indent="-285750">
              <a:buFont typeface="Wingdings" panose="05000000000000000000" pitchFamily="2" charset="2"/>
              <a:buChar char="ü"/>
            </a:pPr>
            <a:r>
              <a:rPr lang="ru-RU" sz="1400" dirty="0">
                <a:solidFill>
                  <a:schemeClr val="accent6">
                    <a:lumMod val="50000"/>
                  </a:schemeClr>
                </a:solidFill>
              </a:rPr>
              <a:t>Филиал ОАО «</a:t>
            </a:r>
            <a:r>
              <a:rPr lang="ru-RU" sz="1400" dirty="0" err="1">
                <a:solidFill>
                  <a:schemeClr val="accent6">
                    <a:lumMod val="50000"/>
                  </a:schemeClr>
                </a:solidFill>
              </a:rPr>
              <a:t>Татмедиа</a:t>
            </a:r>
            <a:r>
              <a:rPr lang="ru-RU" sz="1400" dirty="0">
                <a:solidFill>
                  <a:schemeClr val="accent6">
                    <a:lumMod val="50000"/>
                  </a:schemeClr>
                </a:solidFill>
              </a:rPr>
              <a:t>» «Редакция газеты «Знамя труда»</a:t>
            </a:r>
          </a:p>
          <a:p>
            <a:pPr marL="285750" indent="-285750">
              <a:buFont typeface="Wingdings" panose="05000000000000000000" pitchFamily="2" charset="2"/>
              <a:buChar char="ü"/>
            </a:pPr>
            <a:r>
              <a:rPr lang="ru-RU" sz="1400" dirty="0">
                <a:solidFill>
                  <a:schemeClr val="accent6">
                    <a:lumMod val="50000"/>
                  </a:schemeClr>
                </a:solidFill>
              </a:rPr>
              <a:t>Филиал ОАО «</a:t>
            </a:r>
            <a:r>
              <a:rPr lang="ru-RU" sz="1400" dirty="0" err="1">
                <a:solidFill>
                  <a:schemeClr val="accent6">
                    <a:lumMod val="50000"/>
                  </a:schemeClr>
                </a:solidFill>
              </a:rPr>
              <a:t>Татмедиа</a:t>
            </a:r>
            <a:r>
              <a:rPr lang="ru-RU" sz="1400" dirty="0">
                <a:solidFill>
                  <a:schemeClr val="accent6">
                    <a:lumMod val="50000"/>
                  </a:schemeClr>
                </a:solidFill>
              </a:rPr>
              <a:t>» «Редакция газеты «</a:t>
            </a:r>
            <a:r>
              <a:rPr lang="ru-RU" sz="1400" dirty="0" err="1">
                <a:solidFill>
                  <a:schemeClr val="accent6">
                    <a:lumMod val="50000"/>
                  </a:schemeClr>
                </a:solidFill>
              </a:rPr>
              <a:t>Зай</a:t>
            </a:r>
            <a:r>
              <a:rPr lang="ru-RU" sz="1400" dirty="0">
                <a:solidFill>
                  <a:schemeClr val="accent6">
                    <a:lumMod val="50000"/>
                  </a:schemeClr>
                </a:solidFill>
              </a:rPr>
              <a:t> </a:t>
            </a:r>
            <a:r>
              <a:rPr lang="ru-RU" sz="1400" dirty="0" err="1">
                <a:solidFill>
                  <a:schemeClr val="accent6">
                    <a:lumMod val="50000"/>
                  </a:schemeClr>
                </a:solidFill>
              </a:rPr>
              <a:t>офыклары</a:t>
            </a:r>
            <a:r>
              <a:rPr lang="ru-RU" sz="1400" dirty="0">
                <a:solidFill>
                  <a:schemeClr val="accent6">
                    <a:lumMod val="50000"/>
                  </a:schemeClr>
                </a:solidFill>
              </a:rPr>
              <a:t>»</a:t>
            </a:r>
          </a:p>
          <a:p>
            <a:pPr marL="285750" indent="-285750">
              <a:buFont typeface="Wingdings" panose="05000000000000000000" pitchFamily="2" charset="2"/>
              <a:buChar char="ü"/>
            </a:pPr>
            <a:r>
              <a:rPr lang="ru-RU" sz="1400" dirty="0">
                <a:solidFill>
                  <a:schemeClr val="accent6">
                    <a:lumMod val="50000"/>
                  </a:schemeClr>
                </a:solidFill>
              </a:rPr>
              <a:t>Филиал ОАО «</a:t>
            </a:r>
            <a:r>
              <a:rPr lang="ru-RU" sz="1400" dirty="0" err="1">
                <a:solidFill>
                  <a:schemeClr val="accent6">
                    <a:lumMod val="50000"/>
                  </a:schemeClr>
                </a:solidFill>
              </a:rPr>
              <a:t>Татмедиа</a:t>
            </a:r>
            <a:r>
              <a:rPr lang="ru-RU" sz="1400" dirty="0">
                <a:solidFill>
                  <a:schemeClr val="accent6">
                    <a:lumMod val="50000"/>
                  </a:schemeClr>
                </a:solidFill>
              </a:rPr>
              <a:t>» «Редакция газеты «</a:t>
            </a:r>
            <a:r>
              <a:rPr lang="ru-RU" sz="1400" dirty="0" err="1">
                <a:solidFill>
                  <a:schemeClr val="accent6">
                    <a:lumMod val="50000"/>
                  </a:schemeClr>
                </a:solidFill>
              </a:rPr>
              <a:t>Этнэ</a:t>
            </a:r>
            <a:r>
              <a:rPr lang="ru-RU" sz="1400" dirty="0">
                <a:solidFill>
                  <a:schemeClr val="accent6">
                    <a:lumMod val="50000"/>
                  </a:schemeClr>
                </a:solidFill>
              </a:rPr>
              <a:t> </a:t>
            </a:r>
            <a:r>
              <a:rPr lang="ru-RU" sz="1400" dirty="0" err="1">
                <a:solidFill>
                  <a:schemeClr val="accent6">
                    <a:lumMod val="50000"/>
                  </a:schemeClr>
                </a:solidFill>
              </a:rPr>
              <a:t>таны</a:t>
            </a:r>
            <a:r>
              <a:rPr lang="ru-RU" sz="1400" dirty="0">
                <a:solidFill>
                  <a:schemeClr val="accent6">
                    <a:lumMod val="50000"/>
                  </a:schemeClr>
                </a:solidFill>
              </a:rPr>
              <a:t>»</a:t>
            </a:r>
          </a:p>
          <a:p>
            <a:pPr marL="285750" indent="-285750">
              <a:buFont typeface="Wingdings" panose="05000000000000000000" pitchFamily="2" charset="2"/>
              <a:buChar char="ü"/>
            </a:pPr>
            <a:r>
              <a:rPr lang="ru-RU" sz="1400" dirty="0">
                <a:solidFill>
                  <a:schemeClr val="accent6">
                    <a:lumMod val="50000"/>
                  </a:schemeClr>
                </a:solidFill>
              </a:rPr>
              <a:t>Филиал ОАО «</a:t>
            </a:r>
            <a:r>
              <a:rPr lang="ru-RU" sz="1400" dirty="0" err="1">
                <a:solidFill>
                  <a:schemeClr val="accent6">
                    <a:lumMod val="50000"/>
                  </a:schemeClr>
                </a:solidFill>
              </a:rPr>
              <a:t>Татмедиа</a:t>
            </a:r>
            <a:r>
              <a:rPr lang="ru-RU" sz="1400" dirty="0">
                <a:solidFill>
                  <a:schemeClr val="accent6">
                    <a:lumMod val="50000"/>
                  </a:schemeClr>
                </a:solidFill>
              </a:rPr>
              <a:t>» «Информационный центр «Менделеевск» (газета «Менделеевские новости» («Менделеевск </a:t>
            </a:r>
            <a:r>
              <a:rPr lang="ru-RU" sz="1400" dirty="0" err="1">
                <a:solidFill>
                  <a:schemeClr val="accent6">
                    <a:lumMod val="50000"/>
                  </a:schemeClr>
                </a:solidFill>
              </a:rPr>
              <a:t>яналыклары</a:t>
            </a:r>
            <a:r>
              <a:rPr lang="ru-RU" sz="1400" dirty="0">
                <a:solidFill>
                  <a:schemeClr val="accent6">
                    <a:lumMod val="50000"/>
                  </a:schemeClr>
                </a:solidFill>
              </a:rPr>
              <a:t>»)</a:t>
            </a:r>
          </a:p>
          <a:p>
            <a:pPr marL="285750" indent="-285750">
              <a:buFont typeface="Wingdings" panose="05000000000000000000" pitchFamily="2" charset="2"/>
              <a:buChar char="ü"/>
            </a:pPr>
            <a:r>
              <a:rPr lang="ru-RU" sz="1400" dirty="0">
                <a:solidFill>
                  <a:schemeClr val="accent6">
                    <a:lumMod val="50000"/>
                  </a:schemeClr>
                </a:solidFill>
              </a:rPr>
              <a:t>Филиал ОАО «</a:t>
            </a:r>
            <a:r>
              <a:rPr lang="ru-RU" sz="1400" dirty="0" err="1">
                <a:solidFill>
                  <a:schemeClr val="accent6">
                    <a:lumMod val="50000"/>
                  </a:schemeClr>
                </a:solidFill>
              </a:rPr>
              <a:t>Татмедиа</a:t>
            </a:r>
            <a:r>
              <a:rPr lang="ru-RU" sz="1400" dirty="0">
                <a:solidFill>
                  <a:schemeClr val="accent6">
                    <a:lumMod val="50000"/>
                  </a:schemeClr>
                </a:solidFill>
              </a:rPr>
              <a:t>» «Редакция газеты «</a:t>
            </a:r>
            <a:r>
              <a:rPr lang="ru-RU" sz="1400" dirty="0" err="1">
                <a:solidFill>
                  <a:schemeClr val="accent6">
                    <a:lumMod val="50000"/>
                  </a:schemeClr>
                </a:solidFill>
              </a:rPr>
              <a:t>Хезмэткэ</a:t>
            </a:r>
            <a:r>
              <a:rPr lang="ru-RU" sz="1400" dirty="0">
                <a:solidFill>
                  <a:schemeClr val="accent6">
                    <a:lumMod val="50000"/>
                  </a:schemeClr>
                </a:solidFill>
              </a:rPr>
              <a:t> дан» («Слава труду»)</a:t>
            </a:r>
          </a:p>
          <a:p>
            <a:pPr marL="285750" indent="-285750">
              <a:buFont typeface="Wingdings" panose="05000000000000000000" pitchFamily="2" charset="2"/>
              <a:buChar char="ü"/>
            </a:pPr>
            <a:r>
              <a:rPr lang="ru-RU" sz="1400" dirty="0">
                <a:solidFill>
                  <a:schemeClr val="accent6">
                    <a:lumMod val="50000"/>
                  </a:schemeClr>
                </a:solidFill>
              </a:rPr>
              <a:t>Филиал ОАО «</a:t>
            </a:r>
            <a:r>
              <a:rPr lang="ru-RU" sz="1400" dirty="0" err="1">
                <a:solidFill>
                  <a:schemeClr val="accent6">
                    <a:lumMod val="50000"/>
                  </a:schemeClr>
                </a:solidFill>
              </a:rPr>
              <a:t>Татмедиа</a:t>
            </a:r>
            <a:r>
              <a:rPr lang="ru-RU" sz="1400" dirty="0">
                <a:solidFill>
                  <a:schemeClr val="accent6">
                    <a:lumMod val="50000"/>
                  </a:schemeClr>
                </a:solidFill>
              </a:rPr>
              <a:t>» «Информационный центр «</a:t>
            </a:r>
            <a:r>
              <a:rPr lang="ru-RU" sz="1400" dirty="0" err="1">
                <a:solidFill>
                  <a:schemeClr val="accent6">
                    <a:lumMod val="50000"/>
                  </a:schemeClr>
                </a:solidFill>
              </a:rPr>
              <a:t>Пестрецы</a:t>
            </a:r>
            <a:r>
              <a:rPr lang="ru-RU" sz="1400" dirty="0">
                <a:solidFill>
                  <a:schemeClr val="accent6">
                    <a:lumMod val="50000"/>
                  </a:schemeClr>
                </a:solidFill>
              </a:rPr>
              <a:t>»</a:t>
            </a:r>
          </a:p>
          <a:p>
            <a:pPr marL="285750" indent="-285750">
              <a:buFont typeface="Wingdings" panose="05000000000000000000" pitchFamily="2" charset="2"/>
              <a:buChar char="ü"/>
            </a:pPr>
            <a:r>
              <a:rPr lang="ru-RU" sz="1400" dirty="0">
                <a:solidFill>
                  <a:schemeClr val="accent6">
                    <a:lumMod val="50000"/>
                  </a:schemeClr>
                </a:solidFill>
              </a:rPr>
              <a:t>Редакция газеты «Вперед» («Алга»)</a:t>
            </a:r>
          </a:p>
          <a:p>
            <a:pPr marL="285750" indent="-285750">
              <a:buFont typeface="Wingdings" panose="05000000000000000000" pitchFamily="2" charset="2"/>
              <a:buChar char="ü"/>
            </a:pPr>
            <a:r>
              <a:rPr lang="ru-RU" sz="1400" dirty="0">
                <a:solidFill>
                  <a:schemeClr val="accent6">
                    <a:lumMod val="50000"/>
                  </a:schemeClr>
                </a:solidFill>
              </a:rPr>
              <a:t>Филиал ОАО «</a:t>
            </a:r>
            <a:r>
              <a:rPr lang="ru-RU" sz="1400" dirty="0" err="1">
                <a:solidFill>
                  <a:schemeClr val="accent6">
                    <a:lumMod val="50000"/>
                  </a:schemeClr>
                </a:solidFill>
              </a:rPr>
              <a:t>Татмедиа</a:t>
            </a:r>
            <a:r>
              <a:rPr lang="ru-RU" sz="1400" dirty="0">
                <a:solidFill>
                  <a:schemeClr val="accent6">
                    <a:lumMod val="50000"/>
                  </a:schemeClr>
                </a:solidFill>
              </a:rPr>
              <a:t>» Телерадиокомпания «</a:t>
            </a:r>
            <a:r>
              <a:rPr lang="ru-RU" sz="1400" dirty="0" err="1">
                <a:solidFill>
                  <a:schemeClr val="accent6">
                    <a:lumMod val="50000"/>
                  </a:schemeClr>
                </a:solidFill>
              </a:rPr>
              <a:t>Зай</a:t>
            </a:r>
            <a:r>
              <a:rPr lang="ru-RU" sz="1400" dirty="0">
                <a:solidFill>
                  <a:schemeClr val="accent6">
                    <a:lumMod val="50000"/>
                  </a:schemeClr>
                </a:solidFill>
              </a:rPr>
              <a:t>-ТВ»</a:t>
            </a:r>
          </a:p>
          <a:p>
            <a:pPr marL="285750" indent="-285750">
              <a:buFont typeface="Wingdings" panose="05000000000000000000" pitchFamily="2" charset="2"/>
              <a:buChar char="ü"/>
            </a:pPr>
            <a:r>
              <a:rPr lang="ru-RU" sz="1400" dirty="0">
                <a:solidFill>
                  <a:schemeClr val="accent6">
                    <a:lumMod val="50000"/>
                  </a:schemeClr>
                </a:solidFill>
              </a:rPr>
              <a:t>Филиал ОАО «</a:t>
            </a:r>
            <a:r>
              <a:rPr lang="ru-RU" sz="1400" dirty="0" err="1">
                <a:solidFill>
                  <a:schemeClr val="accent6">
                    <a:lumMod val="50000"/>
                  </a:schemeClr>
                </a:solidFill>
              </a:rPr>
              <a:t>Татмедиа</a:t>
            </a:r>
            <a:r>
              <a:rPr lang="ru-RU" sz="1400" dirty="0">
                <a:solidFill>
                  <a:schemeClr val="accent6">
                    <a:lumMod val="50000"/>
                  </a:schemeClr>
                </a:solidFill>
              </a:rPr>
              <a:t>» «Редакция газеты «Новая жизнь» («Яна </a:t>
            </a:r>
            <a:r>
              <a:rPr lang="ru-RU" sz="1400" dirty="0" err="1">
                <a:solidFill>
                  <a:schemeClr val="accent6">
                    <a:lumMod val="50000"/>
                  </a:schemeClr>
                </a:solidFill>
              </a:rPr>
              <a:t>тормыш</a:t>
            </a:r>
            <a:r>
              <a:rPr lang="ru-RU" sz="1400" dirty="0">
                <a:solidFill>
                  <a:schemeClr val="accent6">
                    <a:lumMod val="50000"/>
                  </a:schemeClr>
                </a:solidFill>
              </a:rPr>
              <a:t>»)</a:t>
            </a:r>
          </a:p>
          <a:p>
            <a:pPr marL="285750" indent="-285750">
              <a:buFont typeface="Wingdings" panose="05000000000000000000" pitchFamily="2" charset="2"/>
              <a:buChar char="ü"/>
            </a:pPr>
            <a:r>
              <a:rPr lang="ru-RU" sz="1400" dirty="0">
                <a:solidFill>
                  <a:schemeClr val="accent6">
                    <a:lumMod val="50000"/>
                  </a:schemeClr>
                </a:solidFill>
              </a:rPr>
              <a:t>Филиал ОАО «</a:t>
            </a:r>
            <a:r>
              <a:rPr lang="ru-RU" sz="1400" dirty="0" err="1">
                <a:solidFill>
                  <a:schemeClr val="accent6">
                    <a:lumMod val="50000"/>
                  </a:schemeClr>
                </a:solidFill>
              </a:rPr>
              <a:t>Татмедиа</a:t>
            </a:r>
            <a:r>
              <a:rPr lang="ru-RU" sz="1400" dirty="0">
                <a:solidFill>
                  <a:schemeClr val="accent6">
                    <a:lumMod val="50000"/>
                  </a:schemeClr>
                </a:solidFill>
              </a:rPr>
              <a:t>» «Редакция газеты «</a:t>
            </a:r>
            <a:r>
              <a:rPr lang="ru-RU" sz="1400" dirty="0" err="1">
                <a:solidFill>
                  <a:schemeClr val="accent6">
                    <a:lumMod val="50000"/>
                  </a:schemeClr>
                </a:solidFill>
              </a:rPr>
              <a:t>Туган</a:t>
            </a:r>
            <a:r>
              <a:rPr lang="ru-RU" sz="1400" dirty="0">
                <a:solidFill>
                  <a:schemeClr val="accent6">
                    <a:lumMod val="50000"/>
                  </a:schemeClr>
                </a:solidFill>
              </a:rPr>
              <a:t> як» /«</a:t>
            </a:r>
            <a:r>
              <a:rPr lang="ru-RU" sz="1400" dirty="0" err="1">
                <a:solidFill>
                  <a:schemeClr val="accent6">
                    <a:lumMod val="50000"/>
                  </a:schemeClr>
                </a:solidFill>
              </a:rPr>
              <a:t>Таван</a:t>
            </a:r>
            <a:r>
              <a:rPr lang="ru-RU" sz="1400" dirty="0">
                <a:solidFill>
                  <a:schemeClr val="accent6">
                    <a:lumMod val="50000"/>
                  </a:schemeClr>
                </a:solidFill>
              </a:rPr>
              <a:t> </a:t>
            </a:r>
            <a:r>
              <a:rPr lang="ru-RU" sz="1400" dirty="0" err="1">
                <a:solidFill>
                  <a:schemeClr val="accent6">
                    <a:lumMod val="50000"/>
                  </a:schemeClr>
                </a:solidFill>
              </a:rPr>
              <a:t>ен</a:t>
            </a:r>
            <a:r>
              <a:rPr lang="ru-RU" sz="1400" dirty="0">
                <a:solidFill>
                  <a:schemeClr val="accent6">
                    <a:lumMod val="50000"/>
                  </a:schemeClr>
                </a:solidFill>
              </a:rPr>
              <a:t>»</a:t>
            </a:r>
          </a:p>
          <a:p>
            <a:pPr marL="285750" indent="-285750">
              <a:buFont typeface="Wingdings" panose="05000000000000000000" pitchFamily="2" charset="2"/>
              <a:buChar char="ü"/>
            </a:pPr>
            <a:r>
              <a:rPr lang="ru-RU" sz="1400" dirty="0">
                <a:solidFill>
                  <a:schemeClr val="accent6">
                    <a:lumMod val="50000"/>
                  </a:schemeClr>
                </a:solidFill>
              </a:rPr>
              <a:t>Филиал ОАО «</a:t>
            </a:r>
            <a:r>
              <a:rPr lang="ru-RU" sz="1400" dirty="0" err="1">
                <a:solidFill>
                  <a:schemeClr val="accent6">
                    <a:lumMod val="50000"/>
                  </a:schemeClr>
                </a:solidFill>
              </a:rPr>
              <a:t>Татмедиа</a:t>
            </a:r>
            <a:r>
              <a:rPr lang="ru-RU" sz="1400" dirty="0">
                <a:solidFill>
                  <a:schemeClr val="accent6">
                    <a:lumMod val="50000"/>
                  </a:schemeClr>
                </a:solidFill>
              </a:rPr>
              <a:t>» «Редакция газеты «</a:t>
            </a:r>
            <a:r>
              <a:rPr lang="ru-RU" sz="1400" dirty="0" err="1">
                <a:solidFill>
                  <a:schemeClr val="accent6">
                    <a:lumMod val="50000"/>
                  </a:schemeClr>
                </a:solidFill>
              </a:rPr>
              <a:t>Элмэт</a:t>
            </a:r>
            <a:r>
              <a:rPr lang="ru-RU" sz="1400" dirty="0">
                <a:solidFill>
                  <a:schemeClr val="accent6">
                    <a:lumMod val="50000"/>
                  </a:schemeClr>
                </a:solidFill>
              </a:rPr>
              <a:t> </a:t>
            </a:r>
            <a:r>
              <a:rPr lang="ru-RU" sz="1400" dirty="0" err="1">
                <a:solidFill>
                  <a:schemeClr val="accent6">
                    <a:lumMod val="50000"/>
                  </a:schemeClr>
                </a:solidFill>
              </a:rPr>
              <a:t>таннары</a:t>
            </a:r>
            <a:r>
              <a:rPr lang="ru-RU" sz="1400" dirty="0">
                <a:solidFill>
                  <a:schemeClr val="accent6">
                    <a:lumMod val="50000"/>
                  </a:schemeClr>
                </a:solidFill>
              </a:rPr>
              <a:t>»</a:t>
            </a:r>
          </a:p>
          <a:p>
            <a:pPr marL="285750" indent="-285750">
              <a:buFont typeface="Wingdings" panose="05000000000000000000" pitchFamily="2" charset="2"/>
              <a:buChar char="ü"/>
            </a:pPr>
            <a:r>
              <a:rPr lang="ru-RU" sz="1400" dirty="0">
                <a:solidFill>
                  <a:schemeClr val="accent6">
                    <a:lumMod val="50000"/>
                  </a:schemeClr>
                </a:solidFill>
              </a:rPr>
              <a:t>Филиал ОАО «</a:t>
            </a:r>
            <a:r>
              <a:rPr lang="ru-RU" sz="1400" dirty="0" err="1">
                <a:solidFill>
                  <a:schemeClr val="accent6">
                    <a:lumMod val="50000"/>
                  </a:schemeClr>
                </a:solidFill>
              </a:rPr>
              <a:t>Татмедиа</a:t>
            </a:r>
            <a:r>
              <a:rPr lang="ru-RU" sz="1400" dirty="0">
                <a:solidFill>
                  <a:schemeClr val="accent6">
                    <a:lumMod val="50000"/>
                  </a:schemeClr>
                </a:solidFill>
              </a:rPr>
              <a:t>» </a:t>
            </a:r>
          </a:p>
          <a:p>
            <a:pPr marL="285750" indent="-285750">
              <a:buFont typeface="Wingdings" panose="05000000000000000000" pitchFamily="2" charset="2"/>
              <a:buChar char="ü"/>
            </a:pPr>
            <a:r>
              <a:rPr lang="ru-RU" sz="1400" dirty="0">
                <a:solidFill>
                  <a:schemeClr val="accent6">
                    <a:lumMod val="50000"/>
                  </a:schemeClr>
                </a:solidFill>
              </a:rPr>
              <a:t>«Телерадиокомпания «</a:t>
            </a:r>
            <a:r>
              <a:rPr lang="ru-RU" sz="1400" dirty="0" err="1">
                <a:solidFill>
                  <a:schemeClr val="accent6">
                    <a:lumMod val="50000"/>
                  </a:schemeClr>
                </a:solidFill>
              </a:rPr>
              <a:t>Чаллы</a:t>
            </a:r>
            <a:r>
              <a:rPr lang="ru-RU" sz="1400" dirty="0">
                <a:solidFill>
                  <a:schemeClr val="accent6">
                    <a:lumMod val="50000"/>
                  </a:schemeClr>
                </a:solidFill>
              </a:rPr>
              <a:t>-ТВ»</a:t>
            </a:r>
          </a:p>
        </p:txBody>
      </p:sp>
    </p:spTree>
    <p:extLst>
      <p:ext uri="{BB962C8B-B14F-4D97-AF65-F5344CB8AC3E}">
        <p14:creationId xmlns:p14="http://schemas.microsoft.com/office/powerpoint/2010/main" val="151220999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53741" y="95247"/>
            <a:ext cx="11224667" cy="523220"/>
          </a:xfrm>
          <a:prstGeom prst="rect">
            <a:avLst/>
          </a:prstGeom>
        </p:spPr>
        <p:txBody>
          <a:bodyPr wrap="square">
            <a:spAutoFit/>
          </a:bodyPr>
          <a:lstStyle/>
          <a:p>
            <a:pPr algn="ctr"/>
            <a:r>
              <a:rPr lang="ru-RU" sz="2800" spc="100" dirty="0">
                <a:ln w="0"/>
                <a:solidFill>
                  <a:schemeClr val="accent5">
                    <a:lumMod val="75000"/>
                  </a:schemeClr>
                </a:solidFill>
                <a:latin typeface="Arial Narrow" panose="020B0606020202030204" pitchFamily="34" charset="0"/>
                <a:cs typeface="Arial" panose="020B0604020202020204" pitchFamily="34" charset="0"/>
              </a:rPr>
              <a:t>Единая архивная информационная </a:t>
            </a:r>
            <a:r>
              <a:rPr lang="ru-RU" sz="2800" spc="100" dirty="0" smtClean="0">
                <a:ln w="0"/>
                <a:solidFill>
                  <a:schemeClr val="accent5">
                    <a:lumMod val="75000"/>
                  </a:schemeClr>
                </a:solidFill>
                <a:latin typeface="Arial Narrow" panose="020B0606020202030204" pitchFamily="34" charset="0"/>
                <a:cs typeface="Arial" panose="020B0604020202020204" pitchFamily="34" charset="0"/>
              </a:rPr>
              <a:t>система (ЕАИС)</a:t>
            </a:r>
            <a:endParaRPr lang="ru-RU" sz="2400" spc="100" dirty="0">
              <a:solidFill>
                <a:schemeClr val="accent5">
                  <a:lumMod val="75000"/>
                </a:schemeClr>
              </a:solidFill>
              <a:latin typeface="Arial Narrow" panose="020B0606020202030204" pitchFamily="34" charset="0"/>
            </a:endParaRPr>
          </a:p>
        </p:txBody>
      </p:sp>
      <p:sp>
        <p:nvSpPr>
          <p:cNvPr id="2" name="Скругленный прямоугольник 1"/>
          <p:cNvSpPr/>
          <p:nvPr/>
        </p:nvSpPr>
        <p:spPr>
          <a:xfrm>
            <a:off x="4771291" y="1217879"/>
            <a:ext cx="6808177" cy="3515439"/>
          </a:xfrm>
          <a:prstGeom prst="roundRect">
            <a:avLst>
              <a:gd name="adj" fmla="val 5048"/>
            </a:avLst>
          </a:prstGeom>
          <a:solidFill>
            <a:schemeClr val="accent5">
              <a:alpha val="25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ru-RU" dirty="0">
                <a:solidFill>
                  <a:schemeClr val="tx1">
                    <a:lumMod val="95000"/>
                    <a:lumOff val="5000"/>
                  </a:schemeClr>
                </a:solidFill>
                <a:latin typeface="Times New Roman" panose="02020603050405020304" pitchFamily="18" charset="0"/>
                <a:cs typeface="Times New Roman" panose="02020603050405020304" pitchFamily="18" charset="0"/>
              </a:rPr>
              <a:t>Статья 22. Использование архивных документов</a:t>
            </a:r>
          </a:p>
          <a:p>
            <a:pPr algn="just"/>
            <a:endParaRPr lang="ru-RU"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ru-RU" dirty="0">
                <a:solidFill>
                  <a:schemeClr val="tx1">
                    <a:lumMod val="95000"/>
                    <a:lumOff val="5000"/>
                  </a:schemeClr>
                </a:solidFill>
                <a:latin typeface="Times New Roman" panose="02020603050405020304" pitchFamily="18" charset="0"/>
                <a:cs typeface="Times New Roman" panose="02020603050405020304" pitchFamily="18" charset="0"/>
              </a:rPr>
              <a:t>п. 5. В целях автоматизации архивного дела и повышения качества и эффективности предоставления государственных и муниципальных услуг в этой сфере, в том числе в электронном виде, в Республике Татарстан создается и </a:t>
            </a:r>
            <a:r>
              <a:rPr lang="ru-RU" u="sng" dirty="0">
                <a:solidFill>
                  <a:srgbClr val="FF0000"/>
                </a:solidFill>
                <a:latin typeface="Times New Roman" panose="02020603050405020304" pitchFamily="18" charset="0"/>
                <a:cs typeface="Times New Roman" panose="02020603050405020304" pitchFamily="18" charset="0"/>
              </a:rPr>
              <a:t>используется государственная информационная система Республики Татарстан в сфере архивного дела.</a:t>
            </a:r>
            <a:r>
              <a:rPr lang="ru-RU" dirty="0">
                <a:solidFill>
                  <a:schemeClr val="tx1">
                    <a:lumMod val="95000"/>
                    <a:lumOff val="5000"/>
                  </a:schemeClr>
                </a:solidFill>
                <a:latin typeface="Times New Roman" panose="02020603050405020304" pitchFamily="18" charset="0"/>
                <a:cs typeface="Times New Roman" panose="02020603050405020304" pitchFamily="18" charset="0"/>
              </a:rPr>
              <a:t> Положение о государственной информационной системе Республики Татарстан в сфере архивного дела и Регламент информационного взаимодействия ее пользователей утверждаются Кабинетом Министров Республики Татарстан.</a:t>
            </a:r>
          </a:p>
        </p:txBody>
      </p:sp>
      <p:pic>
        <p:nvPicPr>
          <p:cNvPr id="5" name="Рисунок 4"/>
          <p:cNvPicPr>
            <a:picLocks noChangeAspect="1"/>
          </p:cNvPicPr>
          <p:nvPr/>
        </p:nvPicPr>
        <p:blipFill>
          <a:blip r:embed="rId2" cstate="print">
            <a:duotone>
              <a:schemeClr val="accent5">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33256" y="1217879"/>
            <a:ext cx="3371690" cy="521090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9854578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Прямая соединительная линия 18"/>
          <p:cNvCxnSpPr/>
          <p:nvPr/>
        </p:nvCxnSpPr>
        <p:spPr>
          <a:xfrm>
            <a:off x="6954715" y="3959530"/>
            <a:ext cx="3094893" cy="1039"/>
          </a:xfrm>
          <a:prstGeom prst="line">
            <a:avLst/>
          </a:prstGeom>
          <a:ln w="57150">
            <a:solidFill>
              <a:srgbClr val="A6A6A6"/>
            </a:solidFill>
            <a:prstDash val="sysDot"/>
          </a:ln>
        </p:spPr>
        <p:style>
          <a:lnRef idx="1">
            <a:schemeClr val="accent6"/>
          </a:lnRef>
          <a:fillRef idx="0">
            <a:schemeClr val="accent6"/>
          </a:fillRef>
          <a:effectRef idx="0">
            <a:schemeClr val="accent6"/>
          </a:effectRef>
          <a:fontRef idx="minor">
            <a:schemeClr val="tx1"/>
          </a:fontRef>
        </p:style>
      </p:cxnSp>
      <p:cxnSp>
        <p:nvCxnSpPr>
          <p:cNvPr id="20" name="Прямая соединительная линия 19"/>
          <p:cNvCxnSpPr/>
          <p:nvPr/>
        </p:nvCxnSpPr>
        <p:spPr>
          <a:xfrm>
            <a:off x="2087091" y="3981018"/>
            <a:ext cx="3094893" cy="1039"/>
          </a:xfrm>
          <a:prstGeom prst="line">
            <a:avLst/>
          </a:prstGeom>
          <a:ln w="57150">
            <a:solidFill>
              <a:srgbClr val="00B0F0"/>
            </a:solidFill>
            <a:prstDash val="sysDot"/>
          </a:ln>
        </p:spPr>
        <p:style>
          <a:lnRef idx="1">
            <a:schemeClr val="accent6"/>
          </a:lnRef>
          <a:fillRef idx="0">
            <a:schemeClr val="accent6"/>
          </a:fillRef>
          <a:effectRef idx="0">
            <a:schemeClr val="accent6"/>
          </a:effectRef>
          <a:fontRef idx="minor">
            <a:schemeClr val="tx1"/>
          </a:fontRef>
        </p:style>
      </p:cxnSp>
      <p:cxnSp>
        <p:nvCxnSpPr>
          <p:cNvPr id="21" name="Прямая соединительная линия 20"/>
          <p:cNvCxnSpPr/>
          <p:nvPr/>
        </p:nvCxnSpPr>
        <p:spPr>
          <a:xfrm flipV="1">
            <a:off x="3215797" y="3945817"/>
            <a:ext cx="2834760" cy="1757554"/>
          </a:xfrm>
          <a:prstGeom prst="line">
            <a:avLst/>
          </a:prstGeom>
          <a:ln w="57150">
            <a:solidFill>
              <a:srgbClr val="FFC72F"/>
            </a:solidFill>
            <a:prstDash val="sysDot"/>
          </a:ln>
        </p:spPr>
        <p:style>
          <a:lnRef idx="1">
            <a:schemeClr val="accent6"/>
          </a:lnRef>
          <a:fillRef idx="0">
            <a:schemeClr val="accent6"/>
          </a:fillRef>
          <a:effectRef idx="0">
            <a:schemeClr val="accent6"/>
          </a:effectRef>
          <a:fontRef idx="minor">
            <a:schemeClr val="tx1"/>
          </a:fontRef>
        </p:style>
      </p:cxnSp>
      <p:cxnSp>
        <p:nvCxnSpPr>
          <p:cNvPr id="24" name="Прямая соединительная линия 23"/>
          <p:cNvCxnSpPr/>
          <p:nvPr/>
        </p:nvCxnSpPr>
        <p:spPr>
          <a:xfrm flipV="1">
            <a:off x="6268915" y="2095588"/>
            <a:ext cx="2743240" cy="1736181"/>
          </a:xfrm>
          <a:prstGeom prst="line">
            <a:avLst/>
          </a:prstGeom>
          <a:ln w="57150">
            <a:solidFill>
              <a:srgbClr val="386BC4"/>
            </a:solidFill>
            <a:prstDash val="sysDot"/>
          </a:ln>
        </p:spPr>
        <p:style>
          <a:lnRef idx="1">
            <a:schemeClr val="accent6"/>
          </a:lnRef>
          <a:fillRef idx="0">
            <a:schemeClr val="accent6"/>
          </a:fillRef>
          <a:effectRef idx="0">
            <a:schemeClr val="accent6"/>
          </a:effectRef>
          <a:fontRef idx="minor">
            <a:schemeClr val="tx1"/>
          </a:fontRef>
        </p:style>
      </p:cxnSp>
      <p:cxnSp>
        <p:nvCxnSpPr>
          <p:cNvPr id="28" name="Прямая соединительная линия 27"/>
          <p:cNvCxnSpPr/>
          <p:nvPr/>
        </p:nvCxnSpPr>
        <p:spPr>
          <a:xfrm flipH="1">
            <a:off x="6050557" y="1504473"/>
            <a:ext cx="23658" cy="4392893"/>
          </a:xfrm>
          <a:prstGeom prst="line">
            <a:avLst/>
          </a:prstGeom>
          <a:ln w="57150">
            <a:solidFill>
              <a:srgbClr val="EA6F1C"/>
            </a:solidFill>
            <a:prstDash val="sysDot"/>
          </a:ln>
        </p:spPr>
        <p:style>
          <a:lnRef idx="1">
            <a:schemeClr val="accent6"/>
          </a:lnRef>
          <a:fillRef idx="0">
            <a:schemeClr val="accent6"/>
          </a:fillRef>
          <a:effectRef idx="0">
            <a:schemeClr val="accent6"/>
          </a:effectRef>
          <a:fontRef idx="minor">
            <a:schemeClr val="tx1"/>
          </a:fontRef>
        </p:style>
      </p:cxnSp>
      <p:cxnSp>
        <p:nvCxnSpPr>
          <p:cNvPr id="18" name="Прямая соединительная линия 17"/>
          <p:cNvCxnSpPr/>
          <p:nvPr/>
        </p:nvCxnSpPr>
        <p:spPr>
          <a:xfrm>
            <a:off x="6622890" y="4430425"/>
            <a:ext cx="2279395" cy="1197314"/>
          </a:xfrm>
          <a:prstGeom prst="line">
            <a:avLst/>
          </a:prstGeom>
          <a:ln w="57150">
            <a:solidFill>
              <a:srgbClr val="AD9673"/>
            </a:solidFill>
            <a:prstDash val="sysDot"/>
          </a:ln>
        </p:spPr>
        <p:style>
          <a:lnRef idx="1">
            <a:schemeClr val="accent6"/>
          </a:lnRef>
          <a:fillRef idx="0">
            <a:schemeClr val="accent6"/>
          </a:fillRef>
          <a:effectRef idx="0">
            <a:schemeClr val="accent6"/>
          </a:effectRef>
          <a:fontRef idx="minor">
            <a:schemeClr val="tx1"/>
          </a:fontRef>
        </p:style>
      </p:cxnSp>
      <p:cxnSp>
        <p:nvCxnSpPr>
          <p:cNvPr id="6" name="Прямая соединительная линия 5"/>
          <p:cNvCxnSpPr/>
          <p:nvPr/>
        </p:nvCxnSpPr>
        <p:spPr>
          <a:xfrm>
            <a:off x="3215797" y="2354778"/>
            <a:ext cx="2279395" cy="1197314"/>
          </a:xfrm>
          <a:prstGeom prst="line">
            <a:avLst/>
          </a:prstGeom>
          <a:ln w="57150">
            <a:prstDash val="sysDot"/>
          </a:ln>
        </p:spPr>
        <p:style>
          <a:lnRef idx="1">
            <a:schemeClr val="accent6"/>
          </a:lnRef>
          <a:fillRef idx="0">
            <a:schemeClr val="accent6"/>
          </a:fillRef>
          <a:effectRef idx="0">
            <a:schemeClr val="accent6"/>
          </a:effectRef>
          <a:fontRef idx="minor">
            <a:schemeClr val="tx1"/>
          </a:fontRef>
        </p:style>
      </p:cxnSp>
      <p:pic>
        <p:nvPicPr>
          <p:cNvPr id="4" name="Рисунок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844" t="-1346" r="-1070" b="-2694"/>
          <a:stretch/>
        </p:blipFill>
        <p:spPr>
          <a:xfrm>
            <a:off x="4180116" y="2354778"/>
            <a:ext cx="3740882" cy="3145199"/>
          </a:xfrm>
          <a:prstGeom prst="rect">
            <a:avLst/>
          </a:prstGeom>
          <a:ln>
            <a:noFill/>
          </a:ln>
          <a:effectLst>
            <a:outerShdw blurRad="292100" dist="139700" dir="2700000" algn="tl" rotWithShape="0">
              <a:srgbClr val="333333">
                <a:alpha val="65000"/>
              </a:srgbClr>
            </a:outerShdw>
          </a:effectLst>
        </p:spPr>
      </p:pic>
      <p:sp>
        <p:nvSpPr>
          <p:cNvPr id="10" name="Овал 9"/>
          <p:cNvSpPr/>
          <p:nvPr/>
        </p:nvSpPr>
        <p:spPr>
          <a:xfrm>
            <a:off x="7772399" y="4970724"/>
            <a:ext cx="2910517" cy="1782103"/>
          </a:xfrm>
          <a:prstGeom prst="ellipse">
            <a:avLst/>
          </a:prstGeom>
          <a:solidFill>
            <a:srgbClr val="AD9673"/>
          </a:solidFill>
        </p:spPr>
        <p:style>
          <a:lnRef idx="0">
            <a:schemeClr val="dk1"/>
          </a:lnRef>
          <a:fillRef idx="3">
            <a:schemeClr val="dk1"/>
          </a:fillRef>
          <a:effectRef idx="3">
            <a:schemeClr val="dk1"/>
          </a:effectRef>
          <a:fontRef idx="minor">
            <a:schemeClr val="lt1"/>
          </a:fontRef>
        </p:style>
        <p:txBody>
          <a:bodyPr rtlCol="0" anchor="ctr"/>
          <a:lstStyle/>
          <a:p>
            <a:pPr algn="ctr"/>
            <a:r>
              <a:rPr lang="ru-RU" dirty="0" smtClean="0"/>
              <a:t>Взаимодействие с порталом по управлению генеалогическими базами данных</a:t>
            </a:r>
            <a:endParaRPr lang="ru-RU" dirty="0"/>
          </a:p>
        </p:txBody>
      </p:sp>
      <p:sp>
        <p:nvSpPr>
          <p:cNvPr id="16" name="Овал 15"/>
          <p:cNvSpPr/>
          <p:nvPr/>
        </p:nvSpPr>
        <p:spPr>
          <a:xfrm>
            <a:off x="1738006" y="5147798"/>
            <a:ext cx="2633037" cy="1499137"/>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ru-RU" dirty="0"/>
              <a:t>Информационно поисковая система</a:t>
            </a:r>
          </a:p>
        </p:txBody>
      </p:sp>
      <p:sp>
        <p:nvSpPr>
          <p:cNvPr id="15" name="Овал 14"/>
          <p:cNvSpPr/>
          <p:nvPr/>
        </p:nvSpPr>
        <p:spPr>
          <a:xfrm>
            <a:off x="9012155" y="2959662"/>
            <a:ext cx="2470599" cy="1814562"/>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dirty="0" smtClean="0"/>
              <a:t>Хранение и учет обязательного экземпляра и НТД</a:t>
            </a:r>
            <a:endParaRPr lang="ru-RU" dirty="0"/>
          </a:p>
        </p:txBody>
      </p:sp>
      <p:sp>
        <p:nvSpPr>
          <p:cNvPr id="14" name="Овал 13"/>
          <p:cNvSpPr/>
          <p:nvPr/>
        </p:nvSpPr>
        <p:spPr>
          <a:xfrm>
            <a:off x="650631" y="3141590"/>
            <a:ext cx="2565166" cy="1738142"/>
          </a:xfrm>
          <a:prstGeom prst="ellipse">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ru-RU" dirty="0" smtClean="0"/>
              <a:t>Взаимодействие с порталом </a:t>
            </a:r>
            <a:r>
              <a:rPr lang="ru-RU" dirty="0" err="1" smtClean="0"/>
              <a:t>госуслуг</a:t>
            </a:r>
            <a:r>
              <a:rPr lang="ru-RU" dirty="0" smtClean="0"/>
              <a:t> и МФЦ</a:t>
            </a:r>
            <a:endParaRPr lang="ru-RU" dirty="0"/>
          </a:p>
        </p:txBody>
      </p:sp>
      <p:sp>
        <p:nvSpPr>
          <p:cNvPr id="13" name="Овал 12"/>
          <p:cNvSpPr/>
          <p:nvPr/>
        </p:nvSpPr>
        <p:spPr>
          <a:xfrm>
            <a:off x="4858383" y="682909"/>
            <a:ext cx="2426676" cy="147549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ru-RU" dirty="0" smtClean="0"/>
              <a:t>Удаленный читальный зал</a:t>
            </a:r>
            <a:endParaRPr lang="ru-RU" dirty="0"/>
          </a:p>
        </p:txBody>
      </p:sp>
      <p:sp>
        <p:nvSpPr>
          <p:cNvPr id="12" name="Овал 11"/>
          <p:cNvSpPr/>
          <p:nvPr/>
        </p:nvSpPr>
        <p:spPr>
          <a:xfrm>
            <a:off x="7978138" y="1141656"/>
            <a:ext cx="2416307" cy="1742375"/>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ru-RU" dirty="0" smtClean="0"/>
              <a:t>Экспертно-проверочная комиссия</a:t>
            </a:r>
            <a:endParaRPr lang="ru-RU" dirty="0"/>
          </a:p>
        </p:txBody>
      </p:sp>
      <p:sp>
        <p:nvSpPr>
          <p:cNvPr id="9" name="Овал 8"/>
          <p:cNvSpPr/>
          <p:nvPr/>
        </p:nvSpPr>
        <p:spPr>
          <a:xfrm>
            <a:off x="1853734" y="1314156"/>
            <a:ext cx="2143836" cy="1645506"/>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ru-RU" dirty="0" smtClean="0"/>
              <a:t>Архив организации</a:t>
            </a:r>
            <a:endParaRPr lang="ru-RU" dirty="0"/>
          </a:p>
        </p:txBody>
      </p:sp>
      <p:sp>
        <p:nvSpPr>
          <p:cNvPr id="11" name="Прямоугольник 10"/>
          <p:cNvSpPr/>
          <p:nvPr/>
        </p:nvSpPr>
        <p:spPr>
          <a:xfrm>
            <a:off x="512851" y="124214"/>
            <a:ext cx="11075412" cy="523220"/>
          </a:xfrm>
          <a:prstGeom prst="rect">
            <a:avLst/>
          </a:prstGeom>
        </p:spPr>
        <p:txBody>
          <a:bodyPr wrap="square">
            <a:spAutoFit/>
          </a:bodyPr>
          <a:lstStyle/>
          <a:p>
            <a:pPr algn="ctr"/>
            <a:r>
              <a:rPr lang="ru-RU" sz="2800" spc="100" dirty="0" smtClean="0">
                <a:solidFill>
                  <a:schemeClr val="accent5">
                    <a:lumMod val="75000"/>
                  </a:schemeClr>
                </a:solidFill>
                <a:latin typeface="Arial Narrow" panose="020B0606020202030204" pitchFamily="34" charset="0"/>
              </a:rPr>
              <a:t>Модули ЕАИС</a:t>
            </a:r>
            <a:endParaRPr lang="ru-RU" sz="2800" spc="100" dirty="0">
              <a:solidFill>
                <a:schemeClr val="accent5">
                  <a:lumMod val="75000"/>
                </a:schemeClr>
              </a:solidFill>
              <a:latin typeface="Arial Narrow" panose="020B0606020202030204" pitchFamily="34" charset="0"/>
            </a:endParaRPr>
          </a:p>
        </p:txBody>
      </p:sp>
      <p:sp>
        <p:nvSpPr>
          <p:cNvPr id="17" name="Овал 16"/>
          <p:cNvSpPr/>
          <p:nvPr/>
        </p:nvSpPr>
        <p:spPr>
          <a:xfrm>
            <a:off x="5086867" y="5627738"/>
            <a:ext cx="1969708" cy="123026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ru-RU" dirty="0" smtClean="0"/>
              <a:t>Отчетность</a:t>
            </a:r>
            <a:endParaRPr lang="ru-RU" dirty="0"/>
          </a:p>
        </p:txBody>
      </p:sp>
    </p:spTree>
    <p:extLst>
      <p:ext uri="{BB962C8B-B14F-4D97-AF65-F5344CB8AC3E}">
        <p14:creationId xmlns:p14="http://schemas.microsoft.com/office/powerpoint/2010/main" val="223746056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545" y="763719"/>
            <a:ext cx="4366620" cy="2447695"/>
          </a:xfrm>
          <a:prstGeom prst="rect">
            <a:avLst/>
          </a:prstGeom>
          <a:ln>
            <a:noFill/>
          </a:ln>
          <a:effectLst>
            <a:outerShdw blurRad="190500" algn="tl" rotWithShape="0">
              <a:srgbClr val="000000">
                <a:alpha val="70000"/>
              </a:srgbClr>
            </a:outerShdw>
          </a:effectLst>
        </p:spPr>
      </p:pic>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8652" y="4175546"/>
            <a:ext cx="4400350" cy="2447695"/>
          </a:xfrm>
          <a:prstGeom prst="rect">
            <a:avLst/>
          </a:prstGeom>
          <a:ln>
            <a:noFill/>
          </a:ln>
          <a:effectLst>
            <a:outerShdw blurRad="190500" algn="tl" rotWithShape="0">
              <a:srgbClr val="000000">
                <a:alpha val="70000"/>
              </a:srgbClr>
            </a:outerShdw>
          </a:effectLst>
        </p:spPr>
      </p:pic>
      <p:sp>
        <p:nvSpPr>
          <p:cNvPr id="8" name="Прямоугольник 7"/>
          <p:cNvSpPr/>
          <p:nvPr/>
        </p:nvSpPr>
        <p:spPr>
          <a:xfrm>
            <a:off x="5275146" y="6100022"/>
            <a:ext cx="4601497" cy="523220"/>
          </a:xfrm>
          <a:prstGeom prst="rect">
            <a:avLst/>
          </a:prstGeom>
        </p:spPr>
        <p:txBody>
          <a:bodyPr wrap="square">
            <a:spAutoFit/>
          </a:bodyPr>
          <a:lstStyle/>
          <a:p>
            <a:r>
              <a:rPr lang="ru-RU" sz="1400" i="1" dirty="0">
                <a:solidFill>
                  <a:schemeClr val="bg1">
                    <a:lumMod val="95000"/>
                  </a:schemeClr>
                </a:solidFill>
                <a:ea typeface="Calibri" panose="020F0502020204030204" pitchFamily="34" charset="0"/>
              </a:rPr>
              <a:t>Международный фестиваль классического балета имени Рудольфа </a:t>
            </a:r>
            <a:r>
              <a:rPr lang="ru-RU" sz="1400" i="1" dirty="0" smtClean="0">
                <a:solidFill>
                  <a:schemeClr val="bg1">
                    <a:lumMod val="95000"/>
                  </a:schemeClr>
                </a:solidFill>
                <a:ea typeface="Calibri" panose="020F0502020204030204" pitchFamily="34" charset="0"/>
              </a:rPr>
              <a:t>Нуриева </a:t>
            </a:r>
            <a:endParaRPr lang="ru-RU" sz="1400" i="1" dirty="0">
              <a:solidFill>
                <a:schemeClr val="bg1">
                  <a:lumMod val="95000"/>
                </a:schemeClr>
              </a:solidFill>
            </a:endParaRPr>
          </a:p>
        </p:txBody>
      </p:sp>
      <p:sp>
        <p:nvSpPr>
          <p:cNvPr id="12" name="Прямоугольник 11"/>
          <p:cNvSpPr/>
          <p:nvPr/>
        </p:nvSpPr>
        <p:spPr>
          <a:xfrm>
            <a:off x="601817" y="91541"/>
            <a:ext cx="11481571" cy="523220"/>
          </a:xfrm>
          <a:prstGeom prst="rect">
            <a:avLst/>
          </a:prstGeom>
        </p:spPr>
        <p:txBody>
          <a:bodyPr wrap="square">
            <a:spAutoFit/>
          </a:bodyPr>
          <a:lstStyle/>
          <a:p>
            <a:pPr algn="ctr"/>
            <a:r>
              <a:rPr lang="ru-RU" sz="2800" spc="100" dirty="0" smtClean="0">
                <a:solidFill>
                  <a:schemeClr val="accent5">
                    <a:lumMod val="75000"/>
                  </a:schemeClr>
                </a:solidFill>
                <a:latin typeface="Arial Narrow" panose="020B0606020202030204" pitchFamily="34" charset="0"/>
              </a:rPr>
              <a:t>Татарстан центр </a:t>
            </a:r>
            <a:r>
              <a:rPr lang="ru-RU" sz="2800" spc="100" dirty="0">
                <a:solidFill>
                  <a:schemeClr val="accent5">
                    <a:lumMod val="75000"/>
                  </a:schemeClr>
                </a:solidFill>
                <a:latin typeface="Arial Narrow" panose="020B0606020202030204" pitchFamily="34" charset="0"/>
              </a:rPr>
              <a:t>событий мирового и общероссийского уровня</a:t>
            </a:r>
          </a:p>
        </p:txBody>
      </p:sp>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545" y="3348278"/>
            <a:ext cx="4366620" cy="3274965"/>
          </a:xfrm>
          <a:prstGeom prst="rect">
            <a:avLst/>
          </a:prstGeom>
          <a:ln>
            <a:noFill/>
          </a:ln>
          <a:effectLst>
            <a:outerShdw blurRad="190500" algn="tl" rotWithShape="0">
              <a:srgbClr val="000000">
                <a:alpha val="70000"/>
              </a:srgbClr>
            </a:outerShdw>
          </a:effectLst>
        </p:spPr>
      </p:pic>
      <p:pic>
        <p:nvPicPr>
          <p:cNvPr id="2" name="Рисунок 1"/>
          <p:cNvPicPr>
            <a:picLocks noChangeAspect="1"/>
          </p:cNvPicPr>
          <p:nvPr/>
        </p:nvPicPr>
        <p:blipFill rotWithShape="1">
          <a:blip r:embed="rId5" cstate="print">
            <a:extLst>
              <a:ext uri="{28A0092B-C50C-407E-A947-70E740481C1C}">
                <a14:useLocalDpi xmlns:a14="http://schemas.microsoft.com/office/drawing/2010/main" val="0"/>
              </a:ext>
            </a:extLst>
          </a:blip>
          <a:srcRect l="6380" r="4529"/>
          <a:stretch/>
        </p:blipFill>
        <p:spPr>
          <a:xfrm>
            <a:off x="5158652" y="757671"/>
            <a:ext cx="4378570" cy="3274965"/>
          </a:xfrm>
          <a:prstGeom prst="rect">
            <a:avLst/>
          </a:prstGeom>
          <a:ln>
            <a:noFill/>
          </a:ln>
          <a:effectLst>
            <a:outerShdw blurRad="190500" algn="tl" rotWithShape="0">
              <a:srgbClr val="000000">
                <a:alpha val="70000"/>
              </a:srgbClr>
            </a:outerShdw>
          </a:effectLst>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9708" y="4806592"/>
            <a:ext cx="2328173" cy="1293430"/>
          </a:xfrm>
          <a:prstGeom prst="rect">
            <a:avLst/>
          </a:prstGeom>
          <a:ln>
            <a:noFill/>
          </a:ln>
          <a:effectLst>
            <a:outerShdw blurRad="190500" algn="tl" rotWithShape="0">
              <a:srgbClr val="000000">
                <a:alpha val="70000"/>
              </a:srgbClr>
            </a:outerShdw>
          </a:effectLst>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39709" y="733723"/>
            <a:ext cx="2328173" cy="1952445"/>
          </a:xfrm>
          <a:prstGeom prst="rect">
            <a:avLst/>
          </a:prstGeom>
          <a:ln>
            <a:noFill/>
          </a:ln>
          <a:effectLst>
            <a:outerShdw blurRad="190500" algn="tl" rotWithShape="0">
              <a:srgbClr val="000000">
                <a:alpha val="70000"/>
              </a:srgbClr>
            </a:outerShdw>
          </a:effectLst>
        </p:spPr>
      </p:pic>
      <p:pic>
        <p:nvPicPr>
          <p:cNvPr id="14" name="Рисунок 13"/>
          <p:cNvPicPr>
            <a:picLocks noChangeAspect="1"/>
          </p:cNvPicPr>
          <p:nvPr/>
        </p:nvPicPr>
        <p:blipFill rotWithShape="1">
          <a:blip r:embed="rId8" cstate="print">
            <a:extLst>
              <a:ext uri="{28A0092B-C50C-407E-A947-70E740481C1C}">
                <a14:useLocalDpi xmlns:a14="http://schemas.microsoft.com/office/drawing/2010/main" val="0"/>
              </a:ext>
            </a:extLst>
          </a:blip>
          <a:srcRect b="3192"/>
          <a:stretch/>
        </p:blipFill>
        <p:spPr>
          <a:xfrm>
            <a:off x="9639707" y="2785719"/>
            <a:ext cx="2328173" cy="191178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8340925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99702" y="2949388"/>
            <a:ext cx="6504979" cy="3642789"/>
          </a:xfrm>
          <a:prstGeom prst="rect">
            <a:avLst/>
          </a:prstGeom>
          <a:ln>
            <a:noFill/>
          </a:ln>
          <a:effectLst>
            <a:outerShdw blurRad="190500" algn="tl" rotWithShape="0">
              <a:srgbClr val="000000">
                <a:alpha val="70000"/>
              </a:srgbClr>
            </a:outerShdw>
          </a:effectLst>
        </p:spPr>
      </p:pic>
      <p:pic>
        <p:nvPicPr>
          <p:cNvPr id="3" name="Рисунок 2"/>
          <p:cNvPicPr>
            <a:picLocks noChangeAspect="1"/>
          </p:cNvPicPr>
          <p:nvPr/>
        </p:nvPicPr>
        <p:blipFill rotWithShape="1">
          <a:blip r:embed="rId3"/>
          <a:srcRect b="17406"/>
          <a:stretch/>
        </p:blipFill>
        <p:spPr>
          <a:xfrm>
            <a:off x="6021068" y="1222505"/>
            <a:ext cx="5927678" cy="3268813"/>
          </a:xfrm>
          <a:prstGeom prst="rect">
            <a:avLst/>
          </a:prstGeom>
          <a:ln>
            <a:noFill/>
          </a:ln>
          <a:effectLst>
            <a:outerShdw blurRad="190500" algn="tl" rotWithShape="0">
              <a:srgbClr val="000000">
                <a:alpha val="70000"/>
              </a:srgbClr>
            </a:outerShdw>
          </a:effectLst>
        </p:spPr>
      </p:pic>
      <p:sp>
        <p:nvSpPr>
          <p:cNvPr id="4" name="Заголовок 4"/>
          <p:cNvSpPr txBox="1">
            <a:spLocks/>
          </p:cNvSpPr>
          <p:nvPr/>
        </p:nvSpPr>
        <p:spPr>
          <a:xfrm>
            <a:off x="599702" y="16521"/>
            <a:ext cx="11349044" cy="941841"/>
          </a:xfrm>
          <a:prstGeom prst="rect">
            <a:avLst/>
          </a:prstGeom>
          <a:no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nSpc>
                <a:spcPts val="3360"/>
              </a:lnSpc>
            </a:pPr>
            <a:r>
              <a:rPr lang="ru-RU" sz="2800" spc="100" dirty="0" smtClean="0">
                <a:solidFill>
                  <a:schemeClr val="accent5">
                    <a:lumMod val="75000"/>
                  </a:schemeClr>
                </a:solidFill>
                <a:latin typeface="Arial Narrow" panose="020B0606020202030204" pitchFamily="34" charset="0"/>
                <a:cs typeface="Arial" panose="020B0604020202020204" pitchFamily="34" charset="0"/>
              </a:rPr>
              <a:t>Сохранение документов по важнейшим мероприятиям</a:t>
            </a:r>
          </a:p>
          <a:p>
            <a:pPr>
              <a:lnSpc>
                <a:spcPts val="3360"/>
              </a:lnSpc>
            </a:pPr>
            <a:r>
              <a:rPr lang="ru-RU" sz="2400" dirty="0" err="1">
                <a:solidFill>
                  <a:schemeClr val="accent6">
                    <a:lumMod val="75000"/>
                  </a:schemeClr>
                </a:solidFill>
                <a:latin typeface="Arial" panose="020B0604020202020204" pitchFamily="34" charset="0"/>
                <a:cs typeface="Arial" panose="020B0604020202020204" pitchFamily="34" charset="0"/>
              </a:rPr>
              <a:t>Мөһим</a:t>
            </a:r>
            <a:r>
              <a:rPr lang="ru-RU" sz="2400" dirty="0">
                <a:solidFill>
                  <a:schemeClr val="accent6">
                    <a:lumMod val="75000"/>
                  </a:schemeClr>
                </a:solidFill>
                <a:latin typeface="Arial" panose="020B0604020202020204" pitchFamily="34" charset="0"/>
                <a:cs typeface="Arial" panose="020B0604020202020204" pitchFamily="34" charset="0"/>
              </a:rPr>
              <a:t> </a:t>
            </a:r>
            <a:r>
              <a:rPr lang="ru-RU" sz="2400" dirty="0" err="1">
                <a:solidFill>
                  <a:schemeClr val="accent6">
                    <a:lumMod val="75000"/>
                  </a:schemeClr>
                </a:solidFill>
                <a:latin typeface="Arial" panose="020B0604020202020204" pitchFamily="34" charset="0"/>
                <a:cs typeface="Arial" panose="020B0604020202020204" pitchFamily="34" charset="0"/>
              </a:rPr>
              <a:t>чаралар</a:t>
            </a:r>
            <a:r>
              <a:rPr lang="ru-RU" sz="2400" dirty="0">
                <a:solidFill>
                  <a:schemeClr val="accent6">
                    <a:lumMod val="75000"/>
                  </a:schemeClr>
                </a:solidFill>
                <a:latin typeface="Arial" panose="020B0604020202020204" pitchFamily="34" charset="0"/>
                <a:cs typeface="Arial" panose="020B0604020202020204" pitchFamily="34" charset="0"/>
              </a:rPr>
              <a:t> </a:t>
            </a:r>
            <a:r>
              <a:rPr lang="ru-RU" sz="2400" dirty="0" err="1">
                <a:solidFill>
                  <a:schemeClr val="accent6">
                    <a:lumMod val="75000"/>
                  </a:schemeClr>
                </a:solidFill>
                <a:latin typeface="Arial" panose="020B0604020202020204" pitchFamily="34" charset="0"/>
                <a:cs typeface="Arial" panose="020B0604020202020204" pitchFamily="34" charset="0"/>
              </a:rPr>
              <a:t>буенча</a:t>
            </a:r>
            <a:r>
              <a:rPr lang="ru-RU" sz="2400" dirty="0">
                <a:solidFill>
                  <a:schemeClr val="accent6">
                    <a:lumMod val="75000"/>
                  </a:schemeClr>
                </a:solidFill>
                <a:latin typeface="Arial" panose="020B0604020202020204" pitchFamily="34" charset="0"/>
                <a:cs typeface="Arial" panose="020B0604020202020204" pitchFamily="34" charset="0"/>
              </a:rPr>
              <a:t> </a:t>
            </a:r>
            <a:r>
              <a:rPr lang="ru-RU" sz="2400" dirty="0" err="1">
                <a:solidFill>
                  <a:schemeClr val="accent6">
                    <a:lumMod val="75000"/>
                  </a:schemeClr>
                </a:solidFill>
                <a:latin typeface="Arial" panose="020B0604020202020204" pitchFamily="34" charset="0"/>
                <a:cs typeface="Arial" panose="020B0604020202020204" pitchFamily="34" charset="0"/>
              </a:rPr>
              <a:t>документларны</a:t>
            </a:r>
            <a:r>
              <a:rPr lang="ru-RU" sz="2400" dirty="0">
                <a:solidFill>
                  <a:schemeClr val="accent6">
                    <a:lumMod val="75000"/>
                  </a:schemeClr>
                </a:solidFill>
                <a:latin typeface="Arial" panose="020B0604020202020204" pitchFamily="34" charset="0"/>
                <a:cs typeface="Arial" panose="020B0604020202020204" pitchFamily="34" charset="0"/>
              </a:rPr>
              <a:t> </a:t>
            </a:r>
            <a:r>
              <a:rPr lang="ru-RU" sz="2400" dirty="0" err="1">
                <a:solidFill>
                  <a:schemeClr val="accent6">
                    <a:lumMod val="75000"/>
                  </a:schemeClr>
                </a:solidFill>
                <a:latin typeface="Arial" panose="020B0604020202020204" pitchFamily="34" charset="0"/>
                <a:cs typeface="Arial" panose="020B0604020202020204" pitchFamily="34" charset="0"/>
              </a:rPr>
              <a:t>саклау</a:t>
            </a:r>
            <a:r>
              <a:rPr lang="ru-RU" sz="2400" spc="100" dirty="0" smtClean="0">
                <a:solidFill>
                  <a:schemeClr val="accent6">
                    <a:lumMod val="75000"/>
                  </a:schemeClr>
                </a:solidFill>
                <a:latin typeface="Arial" panose="020B0604020202020204" pitchFamily="34" charset="0"/>
                <a:cs typeface="Arial" panose="020B0604020202020204" pitchFamily="34" charset="0"/>
              </a:rPr>
              <a:t> </a:t>
            </a:r>
            <a:endParaRPr lang="ru-RU" sz="2400" spc="100"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59064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4"/>
          <p:cNvSpPr txBox="1">
            <a:spLocks/>
          </p:cNvSpPr>
          <p:nvPr/>
        </p:nvSpPr>
        <p:spPr>
          <a:xfrm>
            <a:off x="1055758" y="26308"/>
            <a:ext cx="10790138" cy="669957"/>
          </a:xfrm>
          <a:prstGeom prst="rect">
            <a:avLst/>
          </a:prstGeom>
          <a:no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ru-RU" sz="2800" spc="100" dirty="0" smtClean="0">
                <a:solidFill>
                  <a:schemeClr val="accent5">
                    <a:lumMod val="75000"/>
                  </a:schemeClr>
                </a:solidFill>
                <a:latin typeface="Arial Narrow" panose="020B0606020202030204" pitchFamily="34" charset="0"/>
                <a:cs typeface="Arial" panose="020B0604020202020204" pitchFamily="34" charset="0"/>
              </a:rPr>
              <a:t>Архивы Республики Татарстан в Приволжском федеральном округе</a:t>
            </a:r>
            <a:endParaRPr lang="ru-RU" sz="2800" b="1" spc="100" dirty="0">
              <a:solidFill>
                <a:schemeClr val="accent5">
                  <a:lumMod val="75000"/>
                </a:schemeClr>
              </a:solidFill>
              <a:latin typeface="Arial Narrow" panose="020B0606020202030204" pitchFamily="34" charset="0"/>
              <a:cs typeface="Calibri" panose="020F0502020204030204" pitchFamily="34" charset="0"/>
            </a:endParaRPr>
          </a:p>
        </p:txBody>
      </p:sp>
      <p:sp>
        <p:nvSpPr>
          <p:cNvPr id="7" name="Прямоугольник 6"/>
          <p:cNvSpPr/>
          <p:nvPr/>
        </p:nvSpPr>
        <p:spPr>
          <a:xfrm>
            <a:off x="2985554" y="785688"/>
            <a:ext cx="6930546" cy="461665"/>
          </a:xfrm>
          <a:prstGeom prst="rect">
            <a:avLst/>
          </a:prstGeom>
          <a:solidFill>
            <a:schemeClr val="accent5">
              <a:lumMod val="20000"/>
              <a:lumOff val="80000"/>
            </a:schemeClr>
          </a:solidFill>
        </p:spPr>
        <p:txBody>
          <a:bodyPr wrap="square">
            <a:spAutoFit/>
          </a:bodyPr>
          <a:lstStyle/>
          <a:p>
            <a:r>
              <a:rPr lang="ru-RU" sz="2400" spc="100" dirty="0">
                <a:solidFill>
                  <a:schemeClr val="tx1">
                    <a:lumMod val="95000"/>
                    <a:lumOff val="5000"/>
                  </a:schemeClr>
                </a:solidFill>
                <a:latin typeface="Arial" pitchFamily="34" charset="0"/>
                <a:cs typeface="Arial" pitchFamily="34" charset="0"/>
              </a:rPr>
              <a:t>Объем документов личного происхождения</a:t>
            </a:r>
          </a:p>
        </p:txBody>
      </p:sp>
      <p:sp>
        <p:nvSpPr>
          <p:cNvPr id="6" name="Скругленный прямоугольник 5"/>
          <p:cNvSpPr/>
          <p:nvPr/>
        </p:nvSpPr>
        <p:spPr>
          <a:xfrm>
            <a:off x="4209191" y="1376969"/>
            <a:ext cx="6521267" cy="4578980"/>
          </a:xfrm>
          <a:prstGeom prst="roundRect">
            <a:avLst>
              <a:gd name="adj" fmla="val 551"/>
            </a:avLst>
          </a:prstGeom>
          <a:noFill/>
          <a:ln w="38100">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342900" indent="-342900">
              <a:lnSpc>
                <a:spcPct val="150000"/>
              </a:lnSpc>
              <a:buFont typeface="+mj-lt"/>
              <a:buAutoNum type="arabicPeriod"/>
            </a:pPr>
            <a:r>
              <a:rPr lang="ru-RU" sz="2400" dirty="0" smtClean="0">
                <a:solidFill>
                  <a:schemeClr val="tx1">
                    <a:lumMod val="85000"/>
                    <a:lumOff val="15000"/>
                  </a:schemeClr>
                </a:solidFill>
                <a:cs typeface="Arial" pitchFamily="34" charset="0"/>
              </a:rPr>
              <a:t>Нижегородская область – 120 270</a:t>
            </a:r>
          </a:p>
          <a:p>
            <a:pPr marL="342900" indent="-342900">
              <a:lnSpc>
                <a:spcPct val="150000"/>
              </a:lnSpc>
              <a:buFont typeface="+mj-lt"/>
              <a:buAutoNum type="arabicPeriod"/>
            </a:pPr>
            <a:r>
              <a:rPr lang="ru-RU" sz="2400" dirty="0" smtClean="0">
                <a:solidFill>
                  <a:schemeClr val="tx1">
                    <a:lumMod val="85000"/>
                    <a:lumOff val="15000"/>
                  </a:schemeClr>
                </a:solidFill>
                <a:cs typeface="Arial" pitchFamily="34" charset="0"/>
              </a:rPr>
              <a:t>Пермский край – 99 835</a:t>
            </a:r>
          </a:p>
          <a:p>
            <a:pPr marL="342900" indent="-342900">
              <a:lnSpc>
                <a:spcPct val="150000"/>
              </a:lnSpc>
              <a:buFont typeface="+mj-lt"/>
              <a:buAutoNum type="arabicPeriod"/>
            </a:pPr>
            <a:r>
              <a:rPr lang="ru-RU" sz="2400" dirty="0" smtClean="0">
                <a:solidFill>
                  <a:schemeClr val="tx1">
                    <a:lumMod val="85000"/>
                    <a:lumOff val="15000"/>
                  </a:schemeClr>
                </a:solidFill>
                <a:cs typeface="Arial" pitchFamily="34" charset="0"/>
              </a:rPr>
              <a:t>Удмуртская Республика – 53 609</a:t>
            </a:r>
          </a:p>
          <a:p>
            <a:pPr marL="342900" indent="-342900">
              <a:lnSpc>
                <a:spcPct val="150000"/>
              </a:lnSpc>
              <a:buFont typeface="+mj-lt"/>
              <a:buAutoNum type="arabicPeriod"/>
            </a:pPr>
            <a:r>
              <a:rPr lang="ru-RU" sz="2400" dirty="0" smtClean="0">
                <a:solidFill>
                  <a:schemeClr val="tx1">
                    <a:lumMod val="85000"/>
                    <a:lumOff val="15000"/>
                  </a:schemeClr>
                </a:solidFill>
                <a:cs typeface="Arial" pitchFamily="34" charset="0"/>
              </a:rPr>
              <a:t>Ульяновская область – 48 554</a:t>
            </a:r>
          </a:p>
          <a:p>
            <a:pPr marL="342900" indent="-342900">
              <a:lnSpc>
                <a:spcPct val="150000"/>
              </a:lnSpc>
              <a:buFont typeface="+mj-lt"/>
              <a:buAutoNum type="arabicPeriod"/>
            </a:pPr>
            <a:r>
              <a:rPr lang="ru-RU" sz="2400" dirty="0" smtClean="0">
                <a:solidFill>
                  <a:schemeClr val="tx1">
                    <a:lumMod val="85000"/>
                    <a:lumOff val="15000"/>
                  </a:schemeClr>
                </a:solidFill>
                <a:cs typeface="Arial" pitchFamily="34" charset="0"/>
              </a:rPr>
              <a:t>Кировская область – 24 197</a:t>
            </a:r>
          </a:p>
          <a:p>
            <a:pPr marL="342900" indent="-342900">
              <a:lnSpc>
                <a:spcPct val="150000"/>
              </a:lnSpc>
              <a:buFont typeface="+mj-lt"/>
              <a:buAutoNum type="arabicPeriod"/>
            </a:pPr>
            <a:r>
              <a:rPr lang="ru-RU" sz="2400" dirty="0" smtClean="0">
                <a:solidFill>
                  <a:srgbClr val="C00000"/>
                </a:solidFill>
                <a:cs typeface="Arial" pitchFamily="34" charset="0"/>
              </a:rPr>
              <a:t>Республика Татарстан – 21 485 </a:t>
            </a:r>
          </a:p>
          <a:p>
            <a:pPr marL="342900" indent="-342900">
              <a:lnSpc>
                <a:spcPct val="150000"/>
              </a:lnSpc>
              <a:buFont typeface="+mj-lt"/>
              <a:buAutoNum type="arabicPeriod"/>
            </a:pPr>
            <a:r>
              <a:rPr lang="ru-RU" sz="2400" dirty="0" smtClean="0">
                <a:solidFill>
                  <a:schemeClr val="tx1">
                    <a:lumMod val="85000"/>
                    <a:lumOff val="15000"/>
                  </a:schemeClr>
                </a:solidFill>
                <a:cs typeface="Arial" pitchFamily="34" charset="0"/>
              </a:rPr>
              <a:t>Чувашская Республика – 21 285</a:t>
            </a:r>
          </a:p>
          <a:p>
            <a:pPr marL="342900" indent="-342900">
              <a:lnSpc>
                <a:spcPct val="150000"/>
              </a:lnSpc>
              <a:buFont typeface="+mj-lt"/>
              <a:buAutoNum type="arabicPeriod"/>
            </a:pPr>
            <a:r>
              <a:rPr lang="ru-RU" sz="2400" dirty="0" smtClean="0">
                <a:solidFill>
                  <a:schemeClr val="tx1">
                    <a:lumMod val="85000"/>
                    <a:lumOff val="15000"/>
                  </a:schemeClr>
                </a:solidFill>
                <a:cs typeface="Arial" pitchFamily="34" charset="0"/>
              </a:rPr>
              <a:t>Саратовская область – 20 027</a:t>
            </a:r>
            <a:endParaRPr lang="ru-RU" sz="2400" dirty="0">
              <a:solidFill>
                <a:schemeClr val="tx1">
                  <a:lumMod val="85000"/>
                  <a:lumOff val="15000"/>
                </a:schemeClr>
              </a:solidFill>
              <a:cs typeface="Arial" pitchFamily="34"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771" y="1636201"/>
            <a:ext cx="3538450" cy="240935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p:spPr>
      </p:pic>
    </p:spTree>
    <p:extLst>
      <p:ext uri="{BB962C8B-B14F-4D97-AF65-F5344CB8AC3E}">
        <p14:creationId xmlns:p14="http://schemas.microsoft.com/office/powerpoint/2010/main" val="328391177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548921" y="88303"/>
            <a:ext cx="11396677" cy="523220"/>
          </a:xfrm>
          <a:prstGeom prst="rect">
            <a:avLst/>
          </a:prstGeom>
        </p:spPr>
        <p:txBody>
          <a:bodyPr wrap="square">
            <a:spAutoFit/>
          </a:bodyPr>
          <a:lstStyle/>
          <a:p>
            <a:pPr algn="ctr"/>
            <a:r>
              <a:rPr lang="ru-RU" sz="2800" spc="100" dirty="0" smtClean="0">
                <a:solidFill>
                  <a:schemeClr val="accent5">
                    <a:lumMod val="75000"/>
                  </a:schemeClr>
                </a:solidFill>
                <a:latin typeface="Arial Narrow" panose="020B0606020202030204" pitchFamily="34" charset="0"/>
                <a:ea typeface="Calibri" panose="020F0502020204030204" pitchFamily="34" charset="0"/>
              </a:rPr>
              <a:t>Оргкомитеты – источники </a:t>
            </a:r>
            <a:r>
              <a:rPr lang="ru-RU" sz="2800" dirty="0" smtClean="0">
                <a:solidFill>
                  <a:schemeClr val="accent5">
                    <a:lumMod val="75000"/>
                  </a:schemeClr>
                </a:solidFill>
                <a:latin typeface="Arial Narrow" panose="020B0606020202030204" pitchFamily="34" charset="0"/>
              </a:rPr>
              <a:t>ценнейших документов</a:t>
            </a:r>
            <a:endParaRPr lang="ru-RU" sz="2800" spc="100" dirty="0">
              <a:solidFill>
                <a:schemeClr val="accent5">
                  <a:lumMod val="75000"/>
                </a:schemeClr>
              </a:solidFill>
              <a:latin typeface="Arial Narrow" panose="020B0606020202030204" pitchFamily="34"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1048" y="928046"/>
            <a:ext cx="5924550" cy="3333750"/>
          </a:xfrm>
          <a:prstGeom prst="rect">
            <a:avLst/>
          </a:prstGeom>
          <a:ln>
            <a:noFill/>
          </a:ln>
          <a:effectLst>
            <a:outerShdw blurRad="190500" algn="tl" rotWithShape="0">
              <a:srgbClr val="000000">
                <a:alpha val="70000"/>
              </a:srgbClr>
            </a:outerShdw>
          </a:effectLst>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846" y="2775894"/>
            <a:ext cx="6676131" cy="3740648"/>
          </a:xfrm>
          <a:prstGeom prst="rect">
            <a:avLst/>
          </a:prstGeom>
          <a:ln>
            <a:noFill/>
          </a:ln>
          <a:effectLst>
            <a:outerShdw blurRad="190500" algn="tl" rotWithShape="0">
              <a:srgbClr val="000000">
                <a:alpha val="70000"/>
              </a:srgbClr>
            </a:outerShdw>
          </a:effectLst>
        </p:spPr>
      </p:pic>
      <p:sp>
        <p:nvSpPr>
          <p:cNvPr id="4" name="Прямоугольник 3"/>
          <p:cNvSpPr/>
          <p:nvPr/>
        </p:nvSpPr>
        <p:spPr>
          <a:xfrm>
            <a:off x="8013816" y="3727537"/>
            <a:ext cx="3931782" cy="307777"/>
          </a:xfrm>
          <a:prstGeom prst="rect">
            <a:avLst/>
          </a:prstGeom>
          <a:solidFill>
            <a:schemeClr val="bg2">
              <a:lumMod val="50000"/>
              <a:alpha val="61000"/>
            </a:schemeClr>
          </a:solidFill>
          <a:ln>
            <a:noFill/>
          </a:ln>
        </p:spPr>
        <p:txBody>
          <a:bodyPr wrap="none">
            <a:spAutoFit/>
          </a:bodyPr>
          <a:lstStyle/>
          <a:p>
            <a:r>
              <a:rPr lang="ru-RU" sz="1400" i="1" dirty="0" smtClean="0">
                <a:solidFill>
                  <a:schemeClr val="bg1">
                    <a:lumMod val="95000"/>
                  </a:schemeClr>
                </a:solidFill>
                <a:latin typeface="Arial" panose="020B0604020202020204" pitchFamily="34" charset="0"/>
                <a:cs typeface="Arial" panose="020B0604020202020204" pitchFamily="34" charset="0"/>
              </a:rPr>
              <a:t>Заседание </a:t>
            </a:r>
            <a:r>
              <a:rPr lang="ru-RU" sz="1400" i="1" dirty="0">
                <a:solidFill>
                  <a:schemeClr val="bg1">
                    <a:lumMod val="95000"/>
                  </a:schemeClr>
                </a:solidFill>
                <a:latin typeface="Arial" panose="020B0604020202020204" pitchFamily="34" charset="0"/>
                <a:cs typeface="Arial" panose="020B0604020202020204" pitchFamily="34" charset="0"/>
              </a:rPr>
              <a:t>оргкомитета Универсиады 2013</a:t>
            </a:r>
          </a:p>
        </p:txBody>
      </p:sp>
      <p:sp>
        <p:nvSpPr>
          <p:cNvPr id="9" name="Прямоугольник 8"/>
          <p:cNvSpPr/>
          <p:nvPr/>
        </p:nvSpPr>
        <p:spPr>
          <a:xfrm>
            <a:off x="734845" y="6109644"/>
            <a:ext cx="5604409" cy="307777"/>
          </a:xfrm>
          <a:prstGeom prst="rect">
            <a:avLst/>
          </a:prstGeom>
          <a:solidFill>
            <a:schemeClr val="bg2">
              <a:lumMod val="50000"/>
              <a:alpha val="42000"/>
            </a:schemeClr>
          </a:solidFill>
        </p:spPr>
        <p:txBody>
          <a:bodyPr wrap="square">
            <a:spAutoFit/>
          </a:bodyPr>
          <a:lstStyle/>
          <a:p>
            <a:r>
              <a:rPr lang="ru-RU" sz="1400" i="1" dirty="0" smtClean="0">
                <a:solidFill>
                  <a:schemeClr val="bg1">
                    <a:lumMod val="95000"/>
                  </a:schemeClr>
                </a:solidFill>
                <a:latin typeface="Arial" panose="020B0604020202020204" pitchFamily="34" charset="0"/>
                <a:cs typeface="Arial" panose="020B0604020202020204" pitchFamily="34" charset="0"/>
              </a:rPr>
              <a:t>Члены </a:t>
            </a:r>
            <a:r>
              <a:rPr lang="ru-RU" sz="1400" i="1" dirty="0">
                <a:solidFill>
                  <a:schemeClr val="bg1">
                    <a:lumMod val="95000"/>
                  </a:schemeClr>
                </a:solidFill>
                <a:latin typeface="Arial" panose="020B0604020202020204" pitchFamily="34" charset="0"/>
                <a:cs typeface="Arial" panose="020B0604020202020204" pitchFamily="34" charset="0"/>
              </a:rPr>
              <a:t>оргкомитета Чемпионата мира по футболу FIFA 2018</a:t>
            </a:r>
          </a:p>
        </p:txBody>
      </p:sp>
    </p:spTree>
    <p:extLst>
      <p:ext uri="{BB962C8B-B14F-4D97-AF65-F5344CB8AC3E}">
        <p14:creationId xmlns:p14="http://schemas.microsoft.com/office/powerpoint/2010/main" val="23184644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53915" y="84079"/>
            <a:ext cx="11494731" cy="1292662"/>
          </a:xfrm>
          <a:prstGeom prst="rect">
            <a:avLst/>
          </a:prstGeom>
        </p:spPr>
        <p:txBody>
          <a:bodyPr wrap="square">
            <a:spAutoFit/>
          </a:bodyPr>
          <a:lstStyle/>
          <a:p>
            <a:pPr algn="ctr"/>
            <a:r>
              <a:rPr lang="ru-RU" sz="2800" dirty="0" smtClean="0">
                <a:solidFill>
                  <a:schemeClr val="accent5">
                    <a:lumMod val="75000"/>
                  </a:schemeClr>
                </a:solidFill>
                <a:latin typeface="Arial Narrow" panose="020B0606020202030204" pitchFamily="34" charset="0"/>
              </a:rPr>
              <a:t>Задачи </a:t>
            </a:r>
            <a:r>
              <a:rPr lang="ru-RU" sz="2800" dirty="0">
                <a:solidFill>
                  <a:schemeClr val="accent5">
                    <a:lumMod val="75000"/>
                  </a:schemeClr>
                </a:solidFill>
                <a:latin typeface="Arial Narrow" panose="020B0606020202030204" pitchFamily="34" charset="0"/>
              </a:rPr>
              <a:t>на 2020 </a:t>
            </a:r>
            <a:r>
              <a:rPr lang="ru-RU" sz="2800" dirty="0" smtClean="0">
                <a:solidFill>
                  <a:schemeClr val="accent5">
                    <a:lumMod val="75000"/>
                  </a:schemeClr>
                </a:solidFill>
                <a:latin typeface="Arial Narrow" panose="020B0606020202030204" pitchFamily="34" charset="0"/>
              </a:rPr>
              <a:t>год </a:t>
            </a:r>
            <a:r>
              <a:rPr lang="ru-RU" sz="2800" dirty="0">
                <a:solidFill>
                  <a:schemeClr val="accent5">
                    <a:lumMod val="75000"/>
                  </a:schemeClr>
                </a:solidFill>
                <a:latin typeface="Arial Narrow" panose="020B0606020202030204" pitchFamily="34" charset="0"/>
              </a:rPr>
              <a:t>по качественному </a:t>
            </a:r>
            <a:r>
              <a:rPr lang="ru-RU" sz="2800" dirty="0" smtClean="0">
                <a:solidFill>
                  <a:schemeClr val="accent5">
                    <a:lumMod val="75000"/>
                  </a:schemeClr>
                </a:solidFill>
                <a:latin typeface="Arial Narrow" panose="020B0606020202030204" pitchFamily="34" charset="0"/>
              </a:rPr>
              <a:t>формированию </a:t>
            </a:r>
          </a:p>
          <a:p>
            <a:pPr algn="ctr"/>
            <a:r>
              <a:rPr lang="ru-RU" sz="2800" dirty="0" smtClean="0">
                <a:solidFill>
                  <a:schemeClr val="accent5">
                    <a:lumMod val="75000"/>
                  </a:schemeClr>
                </a:solidFill>
                <a:latin typeface="Arial Narrow" panose="020B0606020202030204" pitchFamily="34" charset="0"/>
              </a:rPr>
              <a:t>Архивного </a:t>
            </a:r>
            <a:r>
              <a:rPr lang="ru-RU" sz="2800" dirty="0">
                <a:solidFill>
                  <a:schemeClr val="accent5">
                    <a:lumMod val="75000"/>
                  </a:schemeClr>
                </a:solidFill>
                <a:latin typeface="Arial Narrow" panose="020B0606020202030204" pitchFamily="34" charset="0"/>
              </a:rPr>
              <a:t>фонда </a:t>
            </a:r>
            <a:r>
              <a:rPr lang="ru-RU" sz="2800" dirty="0" smtClean="0">
                <a:solidFill>
                  <a:schemeClr val="accent5">
                    <a:lumMod val="75000"/>
                  </a:schemeClr>
                </a:solidFill>
                <a:latin typeface="Arial Narrow" panose="020B0606020202030204" pitchFamily="34" charset="0"/>
              </a:rPr>
              <a:t>Республики Татарстан</a:t>
            </a:r>
          </a:p>
          <a:p>
            <a:pPr algn="ctr"/>
            <a:r>
              <a:rPr lang="ru-RU" sz="2200" dirty="0">
                <a:solidFill>
                  <a:srgbClr val="2F5597"/>
                </a:solidFill>
                <a:latin typeface="Arial Narrow" panose="020B0606020202030204" pitchFamily="34" charset="0"/>
                <a:cs typeface="Arial" panose="020B0604020202020204" pitchFamily="34" charset="0"/>
              </a:rPr>
              <a:t>Татарстан </a:t>
            </a:r>
            <a:r>
              <a:rPr lang="ru-RU" sz="2200" dirty="0" err="1">
                <a:solidFill>
                  <a:srgbClr val="2F5597"/>
                </a:solidFill>
                <a:latin typeface="Arial Narrow" panose="020B0606020202030204" pitchFamily="34" charset="0"/>
                <a:cs typeface="Arial" panose="020B0604020202020204" pitchFamily="34" charset="0"/>
              </a:rPr>
              <a:t>Республикасы</a:t>
            </a:r>
            <a:r>
              <a:rPr lang="ru-RU" sz="2200" dirty="0">
                <a:solidFill>
                  <a:srgbClr val="2F5597"/>
                </a:solidFill>
                <a:latin typeface="Arial Narrow" panose="020B0606020202030204" pitchFamily="34" charset="0"/>
                <a:cs typeface="Arial" panose="020B0604020202020204" pitchFamily="34" charset="0"/>
              </a:rPr>
              <a:t> Архив </a:t>
            </a:r>
            <a:r>
              <a:rPr lang="ru-RU" sz="2200" dirty="0" err="1">
                <a:solidFill>
                  <a:srgbClr val="2F5597"/>
                </a:solidFill>
                <a:latin typeface="Arial Narrow" panose="020B0606020202030204" pitchFamily="34" charset="0"/>
                <a:cs typeface="Arial" panose="020B0604020202020204" pitchFamily="34" charset="0"/>
              </a:rPr>
              <a:t>фондын</a:t>
            </a:r>
            <a:r>
              <a:rPr lang="ru-RU" sz="2200" dirty="0">
                <a:solidFill>
                  <a:srgbClr val="2F5597"/>
                </a:solidFill>
                <a:latin typeface="Arial Narrow" panose="020B0606020202030204" pitchFamily="34" charset="0"/>
                <a:cs typeface="Arial" panose="020B0604020202020204" pitchFamily="34" charset="0"/>
              </a:rPr>
              <a:t> </a:t>
            </a:r>
            <a:r>
              <a:rPr lang="ru-RU" sz="2200" dirty="0" err="1" smtClean="0">
                <a:solidFill>
                  <a:srgbClr val="2F5597"/>
                </a:solidFill>
                <a:latin typeface="Arial Narrow" panose="020B0606020202030204" pitchFamily="34" charset="0"/>
                <a:cs typeface="Arial" panose="020B0604020202020204" pitchFamily="34" charset="0"/>
              </a:rPr>
              <a:t>сыйфатлы</a:t>
            </a:r>
            <a:r>
              <a:rPr lang="ru-RU" sz="2200" dirty="0" smtClean="0">
                <a:solidFill>
                  <a:srgbClr val="2F5597"/>
                </a:solidFill>
                <a:latin typeface="Arial Narrow" panose="020B0606020202030204" pitchFamily="34" charset="0"/>
                <a:cs typeface="Arial" panose="020B0604020202020204" pitchFamily="34" charset="0"/>
              </a:rPr>
              <a:t> </a:t>
            </a:r>
            <a:r>
              <a:rPr lang="ru-RU" sz="2200" dirty="0" err="1">
                <a:solidFill>
                  <a:srgbClr val="2F5597"/>
                </a:solidFill>
                <a:latin typeface="Arial Narrow" panose="020B0606020202030204" pitchFamily="34" charset="0"/>
                <a:cs typeface="Arial" panose="020B0604020202020204" pitchFamily="34" charset="0"/>
              </a:rPr>
              <a:t>формалаштыру</a:t>
            </a:r>
            <a:r>
              <a:rPr lang="ru-RU" sz="2200" dirty="0">
                <a:solidFill>
                  <a:srgbClr val="2F5597"/>
                </a:solidFill>
                <a:latin typeface="Arial Narrow" panose="020B0606020202030204" pitchFamily="34" charset="0"/>
                <a:cs typeface="Arial" panose="020B0604020202020204" pitchFamily="34" charset="0"/>
              </a:rPr>
              <a:t> </a:t>
            </a:r>
            <a:r>
              <a:rPr lang="ru-RU" sz="2200" dirty="0" err="1">
                <a:solidFill>
                  <a:srgbClr val="2F5597"/>
                </a:solidFill>
                <a:latin typeface="Arial Narrow" panose="020B0606020202030204" pitchFamily="34" charset="0"/>
                <a:cs typeface="Arial" panose="020B0604020202020204" pitchFamily="34" charset="0"/>
              </a:rPr>
              <a:t>буенча</a:t>
            </a:r>
            <a:r>
              <a:rPr lang="ru-RU" sz="2200" dirty="0">
                <a:solidFill>
                  <a:srgbClr val="2F5597"/>
                </a:solidFill>
                <a:latin typeface="Arial Narrow" panose="020B0606020202030204" pitchFamily="34" charset="0"/>
                <a:cs typeface="Arial" panose="020B0604020202020204" pitchFamily="34" charset="0"/>
              </a:rPr>
              <a:t> 2020 </a:t>
            </a:r>
            <a:r>
              <a:rPr lang="ru-RU" sz="2200" dirty="0" err="1">
                <a:solidFill>
                  <a:srgbClr val="2F5597"/>
                </a:solidFill>
                <a:latin typeface="Arial Narrow" panose="020B0606020202030204" pitchFamily="34" charset="0"/>
                <a:cs typeface="Arial" panose="020B0604020202020204" pitchFamily="34" charset="0"/>
              </a:rPr>
              <a:t>елга</a:t>
            </a:r>
            <a:r>
              <a:rPr lang="ru-RU" sz="2200" dirty="0">
                <a:solidFill>
                  <a:srgbClr val="2F5597"/>
                </a:solidFill>
                <a:latin typeface="Arial Narrow" panose="020B0606020202030204" pitchFamily="34" charset="0"/>
                <a:cs typeface="Arial" panose="020B0604020202020204" pitchFamily="34" charset="0"/>
              </a:rPr>
              <a:t> </a:t>
            </a:r>
            <a:r>
              <a:rPr lang="ru-RU" sz="2200" dirty="0" err="1" smtClean="0">
                <a:solidFill>
                  <a:srgbClr val="2F5597"/>
                </a:solidFill>
                <a:latin typeface="Arial Narrow" panose="020B0606020202030204" pitchFamily="34" charset="0"/>
                <a:cs typeface="Arial" panose="020B0604020202020204" pitchFamily="34" charset="0"/>
              </a:rPr>
              <a:t>бурычлар</a:t>
            </a:r>
            <a:endParaRPr lang="ru-RU" sz="2200" dirty="0">
              <a:solidFill>
                <a:srgbClr val="2F5597"/>
              </a:solidFill>
              <a:latin typeface="Arial Narrow" panose="020B0606020202030204" pitchFamily="34" charset="0"/>
              <a:cs typeface="Arial" panose="020B0604020202020204" pitchFamily="34"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8424" y="6077806"/>
            <a:ext cx="1347591" cy="673796"/>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1439" y="6046588"/>
            <a:ext cx="1283676" cy="705014"/>
          </a:xfrm>
          <a:prstGeom prst="rect">
            <a:avLst/>
          </a:prstGeom>
        </p:spPr>
      </p:pic>
      <p:sp>
        <p:nvSpPr>
          <p:cNvPr id="6" name="Прямоугольник 5"/>
          <p:cNvSpPr/>
          <p:nvPr/>
        </p:nvSpPr>
        <p:spPr>
          <a:xfrm>
            <a:off x="706753" y="1643426"/>
            <a:ext cx="5395107" cy="4257576"/>
          </a:xfrm>
          <a:prstGeom prst="rect">
            <a:avLst/>
          </a:prstGeom>
        </p:spPr>
        <p:txBody>
          <a:bodyPr wrap="square">
            <a:spAutoFit/>
          </a:bodyPr>
          <a:lstStyle/>
          <a:p>
            <a:pPr marL="285750" lvl="0" indent="-285750">
              <a:spcAft>
                <a:spcPts val="0"/>
              </a:spcAft>
              <a:buSzPts val="1400"/>
              <a:buFont typeface="Wingdings" panose="05000000000000000000" pitchFamily="2" charset="2"/>
              <a:buChar char="ü"/>
            </a:pPr>
            <a:r>
              <a:rPr lang="ru-RU" sz="1400"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Активное участие в мероприятиях, связанных с празднованием 100-летия образования ТАССР и 75-летия Великой </a:t>
            </a:r>
            <a:r>
              <a:rPr lang="ru-RU" sz="1400" dirty="0" smtClean="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Победы </a:t>
            </a:r>
          </a:p>
          <a:p>
            <a:pPr lvl="0">
              <a:spcAft>
                <a:spcPts val="0"/>
              </a:spcAft>
              <a:buSzPts val="1400"/>
            </a:pPr>
            <a:endParaRPr lang="ru-RU" sz="800"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endParaRPr>
          </a:p>
          <a:p>
            <a:pPr marL="285750" lvl="0" indent="-285750">
              <a:spcAft>
                <a:spcPts val="0"/>
              </a:spcAft>
              <a:buSzPts val="1400"/>
              <a:buFont typeface="Wingdings" panose="05000000000000000000" pitchFamily="2" charset="2"/>
              <a:buChar char="ü"/>
            </a:pPr>
            <a:r>
              <a:rPr lang="ru-RU" sz="1400"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Расширение </a:t>
            </a:r>
            <a:r>
              <a:rPr lang="ru-RU" sz="1400" dirty="0" err="1">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источниковой</a:t>
            </a:r>
            <a:r>
              <a:rPr lang="ru-RU" sz="1400"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 базы </a:t>
            </a:r>
            <a:r>
              <a:rPr lang="ru-RU" sz="1400" dirty="0" smtClean="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архивов</a:t>
            </a:r>
          </a:p>
          <a:p>
            <a:pPr lvl="0">
              <a:spcAft>
                <a:spcPts val="0"/>
              </a:spcAft>
              <a:buSzPts val="1400"/>
            </a:pPr>
            <a:endParaRPr lang="ru-RU" sz="800"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endParaRPr>
          </a:p>
          <a:p>
            <a:pPr marL="285750" lvl="0" indent="-285750">
              <a:spcAft>
                <a:spcPts val="0"/>
              </a:spcAft>
              <a:buSzPts val="1400"/>
              <a:buFont typeface="Wingdings" panose="05000000000000000000" pitchFamily="2" charset="2"/>
              <a:buChar char="ü"/>
            </a:pPr>
            <a:r>
              <a:rPr lang="ru-RU" sz="1400"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Внедрение инновационных технологий в деятельность </a:t>
            </a:r>
            <a:r>
              <a:rPr lang="ru-RU" sz="1400" dirty="0" smtClean="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архивов</a:t>
            </a:r>
          </a:p>
          <a:p>
            <a:pPr lvl="0">
              <a:spcAft>
                <a:spcPts val="0"/>
              </a:spcAft>
              <a:buSzPts val="1400"/>
            </a:pPr>
            <a:endParaRPr lang="ru-RU" sz="800"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endParaRPr>
          </a:p>
          <a:p>
            <a:pPr marL="285750" lvl="0" indent="-285750">
              <a:spcAft>
                <a:spcPts val="800"/>
              </a:spcAft>
              <a:buSzPts val="1400"/>
              <a:buFont typeface="Wingdings" panose="05000000000000000000" pitchFamily="2" charset="2"/>
              <a:buChar char="ü"/>
            </a:pPr>
            <a:r>
              <a:rPr lang="ru-RU" sz="1400"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Организация своевременного приема документов Архивного фонда Республики Татарстан от источников </a:t>
            </a:r>
            <a:r>
              <a:rPr lang="ru-RU" sz="1400" dirty="0" smtClean="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комплектования</a:t>
            </a:r>
          </a:p>
          <a:p>
            <a:pPr marL="285750" lvl="0" indent="-285750">
              <a:buSzPts val="1400"/>
              <a:buFont typeface="Wingdings" panose="05000000000000000000" pitchFamily="2" charset="2"/>
              <a:buChar char="ü"/>
            </a:pPr>
            <a:r>
              <a:rPr lang="ru-RU" sz="1400" dirty="0" smtClean="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Совершенствование </a:t>
            </a:r>
            <a:r>
              <a:rPr lang="ru-RU" sz="1400"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нормативного регулирования вопросов архивного </a:t>
            </a:r>
            <a:r>
              <a:rPr lang="ru-RU" sz="1400" dirty="0" smtClean="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дела</a:t>
            </a:r>
          </a:p>
          <a:p>
            <a:pPr lvl="0">
              <a:buSzPts val="1400"/>
            </a:pPr>
            <a:endParaRPr lang="ru-RU" sz="800"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endParaRPr>
          </a:p>
          <a:p>
            <a:pPr marL="285750" lvl="0" indent="-285750">
              <a:spcAft>
                <a:spcPts val="0"/>
              </a:spcAft>
              <a:buSzPts val="1400"/>
              <a:buFont typeface="Wingdings" panose="05000000000000000000" pitchFamily="2" charset="2"/>
              <a:buChar char="ü"/>
            </a:pPr>
            <a:r>
              <a:rPr lang="ru-RU" sz="1400"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Создание совершенствования условий сохранности архивных документов органов исполнительной власти и их подведомственных </a:t>
            </a:r>
            <a:r>
              <a:rPr lang="ru-RU" sz="1400" dirty="0" smtClean="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организаций</a:t>
            </a:r>
          </a:p>
          <a:p>
            <a:pPr lvl="0">
              <a:spcAft>
                <a:spcPts val="0"/>
              </a:spcAft>
              <a:buSzPts val="1400"/>
            </a:pPr>
            <a:endParaRPr lang="ru-RU" sz="800"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endParaRPr>
          </a:p>
          <a:p>
            <a:pPr marL="285750" lvl="0" indent="-285750">
              <a:spcAft>
                <a:spcPts val="800"/>
              </a:spcAft>
              <a:buSzPts val="1400"/>
              <a:buFont typeface="Wingdings" panose="05000000000000000000" pitchFamily="2" charset="2"/>
              <a:buChar char="ü"/>
            </a:pPr>
            <a:r>
              <a:rPr lang="ru-RU" sz="1400"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Проведение Всероссийского Совета архивов, Совета архивов стран </a:t>
            </a:r>
            <a:r>
              <a:rPr lang="ru-RU" sz="1400" dirty="0" err="1">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Евразики</a:t>
            </a:r>
            <a:r>
              <a:rPr lang="ru-RU" sz="1400"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 и Российско-Китайская </a:t>
            </a:r>
            <a:r>
              <a:rPr lang="ru-RU" sz="1400" dirty="0" smtClean="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комиссия</a:t>
            </a:r>
            <a:endParaRPr lang="ru-RU" sz="105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7" name="Рисунок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07993" y="6028255"/>
            <a:ext cx="1181467" cy="723347"/>
          </a:xfrm>
          <a:prstGeom prst="rect">
            <a:avLst/>
          </a:prstGeom>
        </p:spPr>
      </p:pic>
      <p:sp>
        <p:nvSpPr>
          <p:cNvPr id="8" name="Прямоугольник 7"/>
          <p:cNvSpPr/>
          <p:nvPr/>
        </p:nvSpPr>
        <p:spPr>
          <a:xfrm>
            <a:off x="6465530" y="1643426"/>
            <a:ext cx="5583116" cy="4498667"/>
          </a:xfrm>
          <a:prstGeom prst="rect">
            <a:avLst/>
          </a:prstGeom>
        </p:spPr>
        <p:txBody>
          <a:bodyPr wrap="square">
            <a:spAutoFit/>
          </a:bodyPr>
          <a:lstStyle/>
          <a:p>
            <a:pPr marL="285750" lvl="0" indent="-285750">
              <a:spcAft>
                <a:spcPts val="0"/>
              </a:spcAft>
              <a:buSzPts val="1400"/>
              <a:buFont typeface="Wingdings" panose="05000000000000000000" pitchFamily="2" charset="2"/>
              <a:buChar char="ü"/>
            </a:pPr>
            <a:r>
              <a:rPr lang="ru-RU" sz="1400" dirty="0">
                <a:solidFill>
                  <a:schemeClr val="accent6">
                    <a:lumMod val="50000"/>
                  </a:schemeClr>
                </a:solidFill>
                <a:latin typeface="Arial" panose="020B0604020202020204" pitchFamily="34" charset="0"/>
                <a:cs typeface="Arial" panose="020B0604020202020204" pitchFamily="34" charset="0"/>
              </a:rPr>
              <a:t>ТАССР </a:t>
            </a:r>
            <a:r>
              <a:rPr lang="ru-RU" sz="1400" dirty="0" err="1">
                <a:solidFill>
                  <a:schemeClr val="accent6">
                    <a:lumMod val="50000"/>
                  </a:schemeClr>
                </a:solidFill>
                <a:latin typeface="Arial" panose="020B0604020202020204" pitchFamily="34" charset="0"/>
                <a:cs typeface="Arial" panose="020B0604020202020204" pitchFamily="34" charset="0"/>
              </a:rPr>
              <a:t>төзелүнең</a:t>
            </a:r>
            <a:r>
              <a:rPr lang="ru-RU" sz="1400" dirty="0">
                <a:solidFill>
                  <a:schemeClr val="accent6">
                    <a:lumMod val="50000"/>
                  </a:schemeClr>
                </a:solidFill>
                <a:latin typeface="Arial" panose="020B0604020202020204" pitchFamily="34" charset="0"/>
                <a:cs typeface="Arial" panose="020B0604020202020204" pitchFamily="34" charset="0"/>
              </a:rPr>
              <a:t> 100 </a:t>
            </a:r>
            <a:r>
              <a:rPr lang="ru-RU" sz="1400" dirty="0" err="1">
                <a:solidFill>
                  <a:schemeClr val="accent6">
                    <a:lumMod val="50000"/>
                  </a:schemeClr>
                </a:solidFill>
                <a:latin typeface="Arial" panose="020B0604020202020204" pitchFamily="34" charset="0"/>
                <a:cs typeface="Arial" panose="020B0604020202020204" pitchFamily="34" charset="0"/>
              </a:rPr>
              <a:t>еллыгын</a:t>
            </a:r>
            <a:r>
              <a:rPr lang="ru-RU" sz="1400" dirty="0">
                <a:solidFill>
                  <a:schemeClr val="accent6">
                    <a:lumMod val="50000"/>
                  </a:schemeClr>
                </a:solidFill>
                <a:latin typeface="Arial" panose="020B0604020202020204" pitchFamily="34" charset="0"/>
                <a:cs typeface="Arial" panose="020B0604020202020204" pitchFamily="34" charset="0"/>
              </a:rPr>
              <a:t> </a:t>
            </a:r>
            <a:r>
              <a:rPr lang="ru-RU" sz="1400" dirty="0" err="1">
                <a:solidFill>
                  <a:schemeClr val="accent6">
                    <a:lumMod val="50000"/>
                  </a:schemeClr>
                </a:solidFill>
                <a:latin typeface="Arial" panose="020B0604020202020204" pitchFamily="34" charset="0"/>
                <a:cs typeface="Arial" panose="020B0604020202020204" pitchFamily="34" charset="0"/>
              </a:rPr>
              <a:t>һәм</a:t>
            </a:r>
            <a:r>
              <a:rPr lang="ru-RU" sz="1400" dirty="0">
                <a:solidFill>
                  <a:schemeClr val="accent6">
                    <a:lumMod val="50000"/>
                  </a:schemeClr>
                </a:solidFill>
                <a:latin typeface="Arial" panose="020B0604020202020204" pitchFamily="34" charset="0"/>
                <a:cs typeface="Arial" panose="020B0604020202020204" pitchFamily="34" charset="0"/>
              </a:rPr>
              <a:t> </a:t>
            </a:r>
            <a:r>
              <a:rPr lang="ru-RU" sz="1400" dirty="0" err="1">
                <a:solidFill>
                  <a:schemeClr val="accent6">
                    <a:lumMod val="50000"/>
                  </a:schemeClr>
                </a:solidFill>
                <a:latin typeface="Arial" panose="020B0604020202020204" pitchFamily="34" charset="0"/>
                <a:cs typeface="Arial" panose="020B0604020202020204" pitchFamily="34" charset="0"/>
              </a:rPr>
              <a:t>Бөек</a:t>
            </a:r>
            <a:r>
              <a:rPr lang="ru-RU" sz="1400" dirty="0">
                <a:solidFill>
                  <a:schemeClr val="accent6">
                    <a:lumMod val="50000"/>
                  </a:schemeClr>
                </a:solidFill>
                <a:latin typeface="Arial" panose="020B0604020202020204" pitchFamily="34" charset="0"/>
                <a:cs typeface="Arial" panose="020B0604020202020204" pitchFamily="34" charset="0"/>
              </a:rPr>
              <a:t> </a:t>
            </a:r>
            <a:r>
              <a:rPr lang="tt-RU" sz="1400" dirty="0">
                <a:solidFill>
                  <a:schemeClr val="accent6">
                    <a:lumMod val="50000"/>
                  </a:schemeClr>
                </a:solidFill>
                <a:latin typeface="Arial" panose="020B0604020202020204" pitchFamily="34" charset="0"/>
                <a:cs typeface="Arial" panose="020B0604020202020204" pitchFamily="34" charset="0"/>
              </a:rPr>
              <a:t>Җ</a:t>
            </a:r>
            <a:r>
              <a:rPr lang="ru-RU" sz="1400" dirty="0" err="1">
                <a:solidFill>
                  <a:schemeClr val="accent6">
                    <a:lumMod val="50000"/>
                  </a:schemeClr>
                </a:solidFill>
                <a:latin typeface="Arial" panose="020B0604020202020204" pitchFamily="34" charset="0"/>
                <a:cs typeface="Arial" panose="020B0604020202020204" pitchFamily="34" charset="0"/>
              </a:rPr>
              <a:t>иңүнең</a:t>
            </a:r>
            <a:r>
              <a:rPr lang="ru-RU" sz="1400" dirty="0">
                <a:solidFill>
                  <a:schemeClr val="accent6">
                    <a:lumMod val="50000"/>
                  </a:schemeClr>
                </a:solidFill>
                <a:latin typeface="Arial" panose="020B0604020202020204" pitchFamily="34" charset="0"/>
                <a:cs typeface="Arial" panose="020B0604020202020204" pitchFamily="34" charset="0"/>
              </a:rPr>
              <a:t> 75 </a:t>
            </a:r>
            <a:r>
              <a:rPr lang="ru-RU" sz="1400" dirty="0" err="1">
                <a:solidFill>
                  <a:schemeClr val="accent6">
                    <a:lumMod val="50000"/>
                  </a:schemeClr>
                </a:solidFill>
                <a:latin typeface="Arial" panose="020B0604020202020204" pitchFamily="34" charset="0"/>
                <a:cs typeface="Arial" panose="020B0604020202020204" pitchFamily="34" charset="0"/>
              </a:rPr>
              <a:t>еллыгын</a:t>
            </a:r>
            <a:r>
              <a:rPr lang="ru-RU" sz="1400" dirty="0">
                <a:solidFill>
                  <a:schemeClr val="accent6">
                    <a:lumMod val="50000"/>
                  </a:schemeClr>
                </a:solidFill>
                <a:latin typeface="Arial" panose="020B0604020202020204" pitchFamily="34" charset="0"/>
                <a:cs typeface="Arial" panose="020B0604020202020204" pitchFamily="34" charset="0"/>
              </a:rPr>
              <a:t> </a:t>
            </a:r>
            <a:r>
              <a:rPr lang="ru-RU" sz="1400" dirty="0" err="1">
                <a:solidFill>
                  <a:schemeClr val="accent6">
                    <a:lumMod val="50000"/>
                  </a:schemeClr>
                </a:solidFill>
                <a:latin typeface="Arial" panose="020B0604020202020204" pitchFamily="34" charset="0"/>
                <a:cs typeface="Arial" panose="020B0604020202020204" pitchFamily="34" charset="0"/>
              </a:rPr>
              <a:t>бәйрәм</a:t>
            </a:r>
            <a:r>
              <a:rPr lang="ru-RU" sz="1400" dirty="0">
                <a:solidFill>
                  <a:schemeClr val="accent6">
                    <a:lumMod val="50000"/>
                  </a:schemeClr>
                </a:solidFill>
                <a:latin typeface="Arial" panose="020B0604020202020204" pitchFamily="34" charset="0"/>
                <a:cs typeface="Arial" panose="020B0604020202020204" pitchFamily="34" charset="0"/>
              </a:rPr>
              <a:t> </a:t>
            </a:r>
            <a:r>
              <a:rPr lang="ru-RU" sz="1400" dirty="0" err="1">
                <a:solidFill>
                  <a:schemeClr val="accent6">
                    <a:lumMod val="50000"/>
                  </a:schemeClr>
                </a:solidFill>
                <a:latin typeface="Arial" panose="020B0604020202020204" pitchFamily="34" charset="0"/>
                <a:cs typeface="Arial" panose="020B0604020202020204" pitchFamily="34" charset="0"/>
              </a:rPr>
              <a:t>итүгә</a:t>
            </a:r>
            <a:r>
              <a:rPr lang="ru-RU" sz="1400" dirty="0">
                <a:solidFill>
                  <a:schemeClr val="accent6">
                    <a:lumMod val="50000"/>
                  </a:schemeClr>
                </a:solidFill>
                <a:latin typeface="Arial" panose="020B0604020202020204" pitchFamily="34" charset="0"/>
                <a:cs typeface="Arial" panose="020B0604020202020204" pitchFamily="34" charset="0"/>
              </a:rPr>
              <a:t> </a:t>
            </a:r>
            <a:r>
              <a:rPr lang="ru-RU" sz="1400" dirty="0" err="1">
                <a:solidFill>
                  <a:schemeClr val="accent6">
                    <a:lumMod val="50000"/>
                  </a:schemeClr>
                </a:solidFill>
                <a:latin typeface="Arial" panose="020B0604020202020204" pitchFamily="34" charset="0"/>
                <a:cs typeface="Arial" panose="020B0604020202020204" pitchFamily="34" charset="0"/>
              </a:rPr>
              <a:t>бәйле</a:t>
            </a:r>
            <a:r>
              <a:rPr lang="ru-RU" sz="1400" dirty="0">
                <a:solidFill>
                  <a:schemeClr val="accent6">
                    <a:lumMod val="50000"/>
                  </a:schemeClr>
                </a:solidFill>
                <a:latin typeface="Arial" panose="020B0604020202020204" pitchFamily="34" charset="0"/>
                <a:cs typeface="Arial" panose="020B0604020202020204" pitchFamily="34" charset="0"/>
              </a:rPr>
              <a:t> </a:t>
            </a:r>
            <a:r>
              <a:rPr lang="ru-RU" sz="1400" dirty="0" err="1">
                <a:solidFill>
                  <a:schemeClr val="accent6">
                    <a:lumMod val="50000"/>
                  </a:schemeClr>
                </a:solidFill>
                <a:latin typeface="Arial" panose="020B0604020202020204" pitchFamily="34" charset="0"/>
                <a:cs typeface="Arial" panose="020B0604020202020204" pitchFamily="34" charset="0"/>
              </a:rPr>
              <a:t>чараларда</a:t>
            </a:r>
            <a:r>
              <a:rPr lang="ru-RU" sz="1400" dirty="0">
                <a:solidFill>
                  <a:schemeClr val="accent6">
                    <a:lumMod val="50000"/>
                  </a:schemeClr>
                </a:solidFill>
                <a:latin typeface="Arial" panose="020B0604020202020204" pitchFamily="34" charset="0"/>
                <a:cs typeface="Arial" panose="020B0604020202020204" pitchFamily="34" charset="0"/>
              </a:rPr>
              <a:t> актив </a:t>
            </a:r>
            <a:r>
              <a:rPr lang="ru-RU" sz="1400" dirty="0" err="1" smtClean="0">
                <a:solidFill>
                  <a:schemeClr val="accent6">
                    <a:lumMod val="50000"/>
                  </a:schemeClr>
                </a:solidFill>
                <a:latin typeface="Arial" panose="020B0604020202020204" pitchFamily="34" charset="0"/>
                <a:cs typeface="Arial" panose="020B0604020202020204" pitchFamily="34" charset="0"/>
              </a:rPr>
              <a:t>катнашу</a:t>
            </a:r>
            <a:endParaRPr lang="ru-RU" sz="1400" dirty="0" smtClean="0">
              <a:solidFill>
                <a:schemeClr val="accent6">
                  <a:lumMod val="50000"/>
                </a:schemeClr>
              </a:solidFill>
              <a:latin typeface="Arial" panose="020B0604020202020204" pitchFamily="34" charset="0"/>
              <a:cs typeface="Arial" panose="020B0604020202020204" pitchFamily="34" charset="0"/>
            </a:endParaRPr>
          </a:p>
          <a:p>
            <a:pPr lvl="0">
              <a:spcAft>
                <a:spcPts val="0"/>
              </a:spcAft>
              <a:buSzPts val="1400"/>
            </a:pPr>
            <a:endParaRPr lang="ru-RU" sz="1050" dirty="0" smtClean="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endParaRPr>
          </a:p>
          <a:p>
            <a:pPr lvl="0">
              <a:spcAft>
                <a:spcPts val="0"/>
              </a:spcAft>
              <a:buSzPts val="1400"/>
            </a:pPr>
            <a:endParaRPr lang="ru-RU" sz="1100"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endParaRPr>
          </a:p>
          <a:p>
            <a:pPr marL="285750" indent="-285750">
              <a:buSzPts val="1400"/>
              <a:buFont typeface="Wingdings" panose="05000000000000000000" pitchFamily="2" charset="2"/>
              <a:buChar char="ü"/>
            </a:pPr>
            <a:r>
              <a:rPr lang="ru-RU" sz="1400" dirty="0" err="1" smtClean="0">
                <a:solidFill>
                  <a:schemeClr val="accent6">
                    <a:lumMod val="50000"/>
                  </a:schemeClr>
                </a:solidFill>
                <a:latin typeface="Arial" panose="020B0604020202020204" pitchFamily="34" charset="0"/>
                <a:cs typeface="Arial" panose="020B0604020202020204" pitchFamily="34" charset="0"/>
              </a:rPr>
              <a:t>Архивларның</a:t>
            </a:r>
            <a:r>
              <a:rPr lang="ru-RU" sz="1400" dirty="0" smtClean="0">
                <a:solidFill>
                  <a:schemeClr val="accent6">
                    <a:lumMod val="50000"/>
                  </a:schemeClr>
                </a:solidFill>
                <a:latin typeface="Arial" panose="020B0604020202020204" pitchFamily="34" charset="0"/>
                <a:cs typeface="Arial" panose="020B0604020202020204" pitchFamily="34" charset="0"/>
              </a:rPr>
              <a:t> </a:t>
            </a:r>
            <a:r>
              <a:rPr lang="ru-RU" sz="1400" dirty="0" err="1">
                <a:solidFill>
                  <a:schemeClr val="accent6">
                    <a:lumMod val="50000"/>
                  </a:schemeClr>
                </a:solidFill>
                <a:latin typeface="Arial" panose="020B0604020202020204" pitchFamily="34" charset="0"/>
                <a:cs typeface="Arial" panose="020B0604020202020204" pitchFamily="34" charset="0"/>
              </a:rPr>
              <a:t>чыганак</a:t>
            </a:r>
            <a:r>
              <a:rPr lang="ru-RU" sz="1400" dirty="0">
                <a:solidFill>
                  <a:schemeClr val="accent6">
                    <a:lumMod val="50000"/>
                  </a:schemeClr>
                </a:solidFill>
                <a:latin typeface="Arial" panose="020B0604020202020204" pitchFamily="34" charset="0"/>
                <a:cs typeface="Arial" panose="020B0604020202020204" pitchFamily="34" charset="0"/>
              </a:rPr>
              <a:t> </a:t>
            </a:r>
            <a:r>
              <a:rPr lang="ru-RU" sz="1400" dirty="0" err="1">
                <a:solidFill>
                  <a:schemeClr val="accent6">
                    <a:lumMod val="50000"/>
                  </a:schemeClr>
                </a:solidFill>
                <a:latin typeface="Arial" panose="020B0604020202020204" pitchFamily="34" charset="0"/>
                <a:cs typeface="Arial" panose="020B0604020202020204" pitchFamily="34" charset="0"/>
              </a:rPr>
              <a:t>базасын</a:t>
            </a:r>
            <a:r>
              <a:rPr lang="ru-RU" sz="1400" dirty="0">
                <a:solidFill>
                  <a:schemeClr val="accent6">
                    <a:lumMod val="50000"/>
                  </a:schemeClr>
                </a:solidFill>
                <a:latin typeface="Arial" panose="020B0604020202020204" pitchFamily="34" charset="0"/>
                <a:cs typeface="Arial" panose="020B0604020202020204" pitchFamily="34" charset="0"/>
              </a:rPr>
              <a:t> </a:t>
            </a:r>
            <a:r>
              <a:rPr lang="ru-RU" sz="1400" dirty="0" err="1" smtClean="0">
                <a:solidFill>
                  <a:schemeClr val="accent6">
                    <a:lumMod val="50000"/>
                  </a:schemeClr>
                </a:solidFill>
                <a:latin typeface="Arial" panose="020B0604020202020204" pitchFamily="34" charset="0"/>
                <a:cs typeface="Arial" panose="020B0604020202020204" pitchFamily="34" charset="0"/>
              </a:rPr>
              <a:t>киңәйтү</a:t>
            </a:r>
            <a:endParaRPr lang="ru-RU" sz="1400" dirty="0" smtClean="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endParaRPr>
          </a:p>
          <a:p>
            <a:pPr lvl="0">
              <a:spcAft>
                <a:spcPts val="0"/>
              </a:spcAft>
              <a:buSzPts val="1400"/>
            </a:pPr>
            <a:endParaRPr lang="ru-RU" sz="1200"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endParaRPr>
          </a:p>
          <a:p>
            <a:pPr marL="285750" lvl="0" indent="-285750">
              <a:spcAft>
                <a:spcPts val="0"/>
              </a:spcAft>
              <a:buSzPts val="1400"/>
              <a:buFont typeface="Wingdings" panose="05000000000000000000" pitchFamily="2" charset="2"/>
              <a:buChar char="ü"/>
            </a:pPr>
            <a:r>
              <a:rPr lang="ru-RU" sz="1400" dirty="0">
                <a:solidFill>
                  <a:schemeClr val="accent6">
                    <a:lumMod val="50000"/>
                  </a:schemeClr>
                </a:solidFill>
                <a:latin typeface="Arial" panose="020B0604020202020204" pitchFamily="34" charset="0"/>
                <a:cs typeface="Arial" panose="020B0604020202020204" pitchFamily="34" charset="0"/>
              </a:rPr>
              <a:t>Архив </a:t>
            </a:r>
            <a:r>
              <a:rPr lang="ru-RU" sz="1400" dirty="0" err="1">
                <a:solidFill>
                  <a:schemeClr val="accent6">
                    <a:lumMod val="50000"/>
                  </a:schemeClr>
                </a:solidFill>
                <a:latin typeface="Arial" panose="020B0604020202020204" pitchFamily="34" charset="0"/>
                <a:cs typeface="Arial" panose="020B0604020202020204" pitchFamily="34" charset="0"/>
              </a:rPr>
              <a:t>эшчәнлегенә</a:t>
            </a:r>
            <a:r>
              <a:rPr lang="ru-RU" sz="1400" dirty="0">
                <a:solidFill>
                  <a:schemeClr val="accent6">
                    <a:lumMod val="50000"/>
                  </a:schemeClr>
                </a:solidFill>
                <a:latin typeface="Arial" panose="020B0604020202020204" pitchFamily="34" charset="0"/>
                <a:cs typeface="Arial" panose="020B0604020202020204" pitchFamily="34" charset="0"/>
              </a:rPr>
              <a:t> </a:t>
            </a:r>
            <a:r>
              <a:rPr lang="ru-RU" sz="1400" dirty="0" err="1">
                <a:solidFill>
                  <a:schemeClr val="accent6">
                    <a:lumMod val="50000"/>
                  </a:schemeClr>
                </a:solidFill>
                <a:latin typeface="Arial" panose="020B0604020202020204" pitchFamily="34" charset="0"/>
                <a:cs typeface="Arial" panose="020B0604020202020204" pitchFamily="34" charset="0"/>
              </a:rPr>
              <a:t>инновацион</a:t>
            </a:r>
            <a:r>
              <a:rPr lang="ru-RU" sz="1400" dirty="0">
                <a:solidFill>
                  <a:schemeClr val="accent6">
                    <a:lumMod val="50000"/>
                  </a:schemeClr>
                </a:solidFill>
                <a:latin typeface="Arial" panose="020B0604020202020204" pitchFamily="34" charset="0"/>
                <a:cs typeface="Arial" panose="020B0604020202020204" pitchFamily="34" charset="0"/>
              </a:rPr>
              <a:t> </a:t>
            </a:r>
            <a:r>
              <a:rPr lang="ru-RU" sz="1400" dirty="0" err="1">
                <a:solidFill>
                  <a:schemeClr val="accent6">
                    <a:lumMod val="50000"/>
                  </a:schemeClr>
                </a:solidFill>
                <a:latin typeface="Arial" panose="020B0604020202020204" pitchFamily="34" charset="0"/>
                <a:cs typeface="Arial" panose="020B0604020202020204" pitchFamily="34" charset="0"/>
              </a:rPr>
              <a:t>технологияләр</a:t>
            </a:r>
            <a:r>
              <a:rPr lang="ru-RU" sz="1400" dirty="0">
                <a:solidFill>
                  <a:schemeClr val="accent6">
                    <a:lumMod val="50000"/>
                  </a:schemeClr>
                </a:solidFill>
                <a:latin typeface="Arial" panose="020B0604020202020204" pitchFamily="34" charset="0"/>
                <a:cs typeface="Arial" panose="020B0604020202020204" pitchFamily="34" charset="0"/>
              </a:rPr>
              <a:t> </a:t>
            </a:r>
            <a:r>
              <a:rPr lang="ru-RU" sz="1400" dirty="0" err="1" smtClean="0">
                <a:solidFill>
                  <a:schemeClr val="accent6">
                    <a:lumMod val="50000"/>
                  </a:schemeClr>
                </a:solidFill>
                <a:latin typeface="Arial" panose="020B0604020202020204" pitchFamily="34" charset="0"/>
                <a:cs typeface="Arial" panose="020B0604020202020204" pitchFamily="34" charset="0"/>
              </a:rPr>
              <a:t>кертү</a:t>
            </a:r>
            <a:endParaRPr lang="ru-RU" sz="1400" dirty="0" smtClean="0">
              <a:solidFill>
                <a:schemeClr val="accent6">
                  <a:lumMod val="50000"/>
                </a:schemeClr>
              </a:solidFill>
              <a:latin typeface="Arial" panose="020B0604020202020204" pitchFamily="34" charset="0"/>
              <a:cs typeface="Arial" panose="020B0604020202020204" pitchFamily="34" charset="0"/>
            </a:endParaRPr>
          </a:p>
          <a:p>
            <a:pPr lvl="0">
              <a:spcAft>
                <a:spcPts val="0"/>
              </a:spcAft>
              <a:buSzPts val="1400"/>
            </a:pPr>
            <a:endParaRPr lang="ru-RU" sz="1400"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endParaRPr>
          </a:p>
          <a:p>
            <a:pPr marL="285750" indent="-285750">
              <a:spcAft>
                <a:spcPts val="800"/>
              </a:spcAft>
              <a:buSzPts val="1400"/>
              <a:buFont typeface="Wingdings" panose="05000000000000000000" pitchFamily="2" charset="2"/>
              <a:buChar char="ü"/>
            </a:pPr>
            <a:r>
              <a:rPr lang="ru-RU" sz="1400" dirty="0">
                <a:solidFill>
                  <a:schemeClr val="accent6">
                    <a:lumMod val="50000"/>
                  </a:schemeClr>
                </a:solidFill>
                <a:latin typeface="Arial" panose="020B0604020202020204" pitchFamily="34" charset="0"/>
                <a:cs typeface="Arial" panose="020B0604020202020204" pitchFamily="34" charset="0"/>
              </a:rPr>
              <a:t>Татарстан </a:t>
            </a:r>
            <a:r>
              <a:rPr lang="ru-RU" sz="1400" dirty="0" err="1">
                <a:solidFill>
                  <a:schemeClr val="accent6">
                    <a:lumMod val="50000"/>
                  </a:schemeClr>
                </a:solidFill>
                <a:latin typeface="Arial" panose="020B0604020202020204" pitchFamily="34" charset="0"/>
                <a:cs typeface="Arial" panose="020B0604020202020204" pitchFamily="34" charset="0"/>
              </a:rPr>
              <a:t>Республикасы</a:t>
            </a:r>
            <a:r>
              <a:rPr lang="ru-RU" sz="1400" dirty="0">
                <a:solidFill>
                  <a:schemeClr val="accent6">
                    <a:lumMod val="50000"/>
                  </a:schemeClr>
                </a:solidFill>
                <a:latin typeface="Arial" panose="020B0604020202020204" pitchFamily="34" charset="0"/>
                <a:cs typeface="Arial" panose="020B0604020202020204" pitchFamily="34" charset="0"/>
              </a:rPr>
              <a:t> Архив фонды </a:t>
            </a:r>
            <a:r>
              <a:rPr lang="ru-RU" sz="1400" dirty="0" err="1">
                <a:solidFill>
                  <a:schemeClr val="accent6">
                    <a:lumMod val="50000"/>
                  </a:schemeClr>
                </a:solidFill>
                <a:latin typeface="Arial" panose="020B0604020202020204" pitchFamily="34" charset="0"/>
                <a:cs typeface="Arial" panose="020B0604020202020204" pitchFamily="34" charset="0"/>
              </a:rPr>
              <a:t>документларын</a:t>
            </a:r>
            <a:r>
              <a:rPr lang="ru-RU" sz="1400" dirty="0">
                <a:solidFill>
                  <a:schemeClr val="accent6">
                    <a:lumMod val="50000"/>
                  </a:schemeClr>
                </a:solidFill>
                <a:latin typeface="Arial" panose="020B0604020202020204" pitchFamily="34" charset="0"/>
                <a:cs typeface="Arial" panose="020B0604020202020204" pitchFamily="34" charset="0"/>
              </a:rPr>
              <a:t> </a:t>
            </a:r>
            <a:r>
              <a:rPr lang="ru-RU" sz="1400" dirty="0" err="1">
                <a:solidFill>
                  <a:schemeClr val="accent6">
                    <a:lumMod val="50000"/>
                  </a:schemeClr>
                </a:solidFill>
                <a:latin typeface="Arial" panose="020B0604020202020204" pitchFamily="34" charset="0"/>
                <a:cs typeface="Arial" panose="020B0604020202020204" pitchFamily="34" charset="0"/>
              </a:rPr>
              <a:t>туплау</a:t>
            </a:r>
            <a:r>
              <a:rPr lang="ru-RU" sz="1400" dirty="0">
                <a:solidFill>
                  <a:schemeClr val="accent6">
                    <a:lumMod val="50000"/>
                  </a:schemeClr>
                </a:solidFill>
                <a:latin typeface="Arial" panose="020B0604020202020204" pitchFamily="34" charset="0"/>
                <a:cs typeface="Arial" panose="020B0604020202020204" pitchFamily="34" charset="0"/>
              </a:rPr>
              <a:t> </a:t>
            </a:r>
            <a:r>
              <a:rPr lang="ru-RU" sz="1400" dirty="0" err="1">
                <a:solidFill>
                  <a:schemeClr val="accent6">
                    <a:lumMod val="50000"/>
                  </a:schemeClr>
                </a:solidFill>
                <a:latin typeface="Arial" panose="020B0604020202020204" pitchFamily="34" charset="0"/>
                <a:cs typeface="Arial" panose="020B0604020202020204" pitchFamily="34" charset="0"/>
              </a:rPr>
              <a:t>чыганакларыннан</a:t>
            </a:r>
            <a:r>
              <a:rPr lang="ru-RU" sz="1400" dirty="0">
                <a:solidFill>
                  <a:schemeClr val="accent6">
                    <a:lumMod val="50000"/>
                  </a:schemeClr>
                </a:solidFill>
                <a:latin typeface="Arial" panose="020B0604020202020204" pitchFamily="34" charset="0"/>
                <a:cs typeface="Arial" panose="020B0604020202020204" pitchFamily="34" charset="0"/>
              </a:rPr>
              <a:t> </a:t>
            </a:r>
            <a:r>
              <a:rPr lang="ru-RU" sz="1400" dirty="0" err="1">
                <a:solidFill>
                  <a:schemeClr val="accent6">
                    <a:lumMod val="50000"/>
                  </a:schemeClr>
                </a:solidFill>
                <a:latin typeface="Arial" panose="020B0604020202020204" pitchFamily="34" charset="0"/>
                <a:cs typeface="Arial" panose="020B0604020202020204" pitchFamily="34" charset="0"/>
              </a:rPr>
              <a:t>вакытында</a:t>
            </a:r>
            <a:r>
              <a:rPr lang="ru-RU" sz="1400" dirty="0">
                <a:solidFill>
                  <a:schemeClr val="accent6">
                    <a:lumMod val="50000"/>
                  </a:schemeClr>
                </a:solidFill>
                <a:latin typeface="Arial" panose="020B0604020202020204" pitchFamily="34" charset="0"/>
                <a:cs typeface="Arial" panose="020B0604020202020204" pitchFamily="34" charset="0"/>
              </a:rPr>
              <a:t> кабул </a:t>
            </a:r>
            <a:r>
              <a:rPr lang="ru-RU" sz="1400" dirty="0" err="1">
                <a:solidFill>
                  <a:schemeClr val="accent6">
                    <a:lumMod val="50000"/>
                  </a:schemeClr>
                </a:solidFill>
                <a:latin typeface="Arial" panose="020B0604020202020204" pitchFamily="34" charset="0"/>
                <a:cs typeface="Arial" panose="020B0604020202020204" pitchFamily="34" charset="0"/>
              </a:rPr>
              <a:t>итүне</a:t>
            </a:r>
            <a:r>
              <a:rPr lang="ru-RU" sz="1400" dirty="0">
                <a:solidFill>
                  <a:schemeClr val="accent6">
                    <a:lumMod val="50000"/>
                  </a:schemeClr>
                </a:solidFill>
                <a:latin typeface="Arial" panose="020B0604020202020204" pitchFamily="34" charset="0"/>
                <a:cs typeface="Arial" panose="020B0604020202020204" pitchFamily="34" charset="0"/>
              </a:rPr>
              <a:t> </a:t>
            </a:r>
            <a:r>
              <a:rPr lang="ru-RU" sz="1400" dirty="0" err="1" smtClean="0">
                <a:solidFill>
                  <a:schemeClr val="accent6">
                    <a:lumMod val="50000"/>
                  </a:schemeClr>
                </a:solidFill>
                <a:latin typeface="Arial" panose="020B0604020202020204" pitchFamily="34" charset="0"/>
                <a:cs typeface="Arial" panose="020B0604020202020204" pitchFamily="34" charset="0"/>
              </a:rPr>
              <a:t>оештыру</a:t>
            </a:r>
            <a:endParaRPr lang="ru-RU" sz="1400" dirty="0" smtClean="0">
              <a:solidFill>
                <a:schemeClr val="accent6">
                  <a:lumMod val="50000"/>
                </a:schemeClr>
              </a:solidFill>
              <a:latin typeface="Arial" panose="020B0604020202020204" pitchFamily="34" charset="0"/>
              <a:cs typeface="Arial" panose="020B0604020202020204" pitchFamily="34" charset="0"/>
            </a:endParaRPr>
          </a:p>
          <a:p>
            <a:pPr>
              <a:spcAft>
                <a:spcPts val="800"/>
              </a:spcAft>
              <a:buSzPts val="1400"/>
            </a:pPr>
            <a:endParaRPr lang="ru-RU" sz="800" dirty="0" smtClean="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endParaRPr>
          </a:p>
          <a:p>
            <a:pPr marL="285750" lvl="0" indent="-285750">
              <a:buSzPts val="1400"/>
              <a:buFont typeface="Wingdings" panose="05000000000000000000" pitchFamily="2" charset="2"/>
              <a:buChar char="ü"/>
            </a:pPr>
            <a:r>
              <a:rPr lang="ru-RU" sz="1400" dirty="0">
                <a:solidFill>
                  <a:schemeClr val="accent6">
                    <a:lumMod val="50000"/>
                  </a:schemeClr>
                </a:solidFill>
                <a:latin typeface="Arial" panose="020B0604020202020204" pitchFamily="34" charset="0"/>
                <a:cs typeface="Arial" panose="020B0604020202020204" pitchFamily="34" charset="0"/>
              </a:rPr>
              <a:t>Архив эше </a:t>
            </a:r>
            <a:r>
              <a:rPr lang="ru-RU" sz="1400" dirty="0" err="1">
                <a:solidFill>
                  <a:schemeClr val="accent6">
                    <a:lumMod val="50000"/>
                  </a:schemeClr>
                </a:solidFill>
                <a:latin typeface="Arial" panose="020B0604020202020204" pitchFamily="34" charset="0"/>
                <a:cs typeface="Arial" panose="020B0604020202020204" pitchFamily="34" charset="0"/>
              </a:rPr>
              <a:t>мәсьәләләрен</a:t>
            </a:r>
            <a:r>
              <a:rPr lang="ru-RU" sz="1400" dirty="0">
                <a:solidFill>
                  <a:schemeClr val="accent6">
                    <a:lumMod val="50000"/>
                  </a:schemeClr>
                </a:solidFill>
                <a:latin typeface="Arial" panose="020B0604020202020204" pitchFamily="34" charset="0"/>
                <a:cs typeface="Arial" panose="020B0604020202020204" pitchFamily="34" charset="0"/>
              </a:rPr>
              <a:t> норматив </a:t>
            </a:r>
            <a:r>
              <a:rPr lang="ru-RU" sz="1400" dirty="0" err="1">
                <a:solidFill>
                  <a:schemeClr val="accent6">
                    <a:lumMod val="50000"/>
                  </a:schemeClr>
                </a:solidFill>
                <a:latin typeface="Arial" panose="020B0604020202020204" pitchFamily="34" charset="0"/>
                <a:cs typeface="Arial" panose="020B0604020202020204" pitchFamily="34" charset="0"/>
              </a:rPr>
              <a:t>җайга</a:t>
            </a:r>
            <a:r>
              <a:rPr lang="ru-RU" sz="1400" dirty="0">
                <a:solidFill>
                  <a:schemeClr val="accent6">
                    <a:lumMod val="50000"/>
                  </a:schemeClr>
                </a:solidFill>
                <a:latin typeface="Arial" panose="020B0604020202020204" pitchFamily="34" charset="0"/>
                <a:cs typeface="Arial" panose="020B0604020202020204" pitchFamily="34" charset="0"/>
              </a:rPr>
              <a:t> салуны </a:t>
            </a:r>
            <a:r>
              <a:rPr lang="ru-RU" sz="1400" dirty="0" err="1" smtClean="0">
                <a:solidFill>
                  <a:schemeClr val="accent6">
                    <a:lumMod val="50000"/>
                  </a:schemeClr>
                </a:solidFill>
                <a:latin typeface="Arial" panose="020B0604020202020204" pitchFamily="34" charset="0"/>
                <a:cs typeface="Arial" panose="020B0604020202020204" pitchFamily="34" charset="0"/>
              </a:rPr>
              <a:t>камилләштерү</a:t>
            </a:r>
            <a:endParaRPr lang="ru-RU" sz="1400" dirty="0" smtClean="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endParaRPr>
          </a:p>
          <a:p>
            <a:pPr lvl="0">
              <a:buSzPts val="1400"/>
            </a:pPr>
            <a:endParaRPr lang="ru-RU" sz="1050"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endParaRPr>
          </a:p>
          <a:p>
            <a:pPr marL="285750" lvl="0" indent="-285750">
              <a:spcAft>
                <a:spcPts val="0"/>
              </a:spcAft>
              <a:buSzPts val="1400"/>
              <a:buFont typeface="Wingdings" panose="05000000000000000000" pitchFamily="2" charset="2"/>
              <a:buChar char="ü"/>
            </a:pPr>
            <a:r>
              <a:rPr lang="ru-RU" sz="1400" dirty="0" err="1">
                <a:solidFill>
                  <a:schemeClr val="accent6">
                    <a:lumMod val="50000"/>
                  </a:schemeClr>
                </a:solidFill>
                <a:latin typeface="Arial" panose="020B0604020202020204" pitchFamily="34" charset="0"/>
                <a:cs typeface="Arial" panose="020B0604020202020204" pitchFamily="34" charset="0"/>
              </a:rPr>
              <a:t>Башкарма</a:t>
            </a:r>
            <a:r>
              <a:rPr lang="ru-RU" sz="1400" dirty="0">
                <a:solidFill>
                  <a:schemeClr val="accent6">
                    <a:lumMod val="50000"/>
                  </a:schemeClr>
                </a:solidFill>
                <a:latin typeface="Arial" panose="020B0604020202020204" pitchFamily="34" charset="0"/>
                <a:cs typeface="Arial" panose="020B0604020202020204" pitchFamily="34" charset="0"/>
              </a:rPr>
              <a:t> </a:t>
            </a:r>
            <a:r>
              <a:rPr lang="ru-RU" sz="1400" dirty="0" err="1">
                <a:solidFill>
                  <a:schemeClr val="accent6">
                    <a:lumMod val="50000"/>
                  </a:schemeClr>
                </a:solidFill>
                <a:latin typeface="Arial" panose="020B0604020202020204" pitchFamily="34" charset="0"/>
                <a:cs typeface="Arial" panose="020B0604020202020204" pitchFamily="34" charset="0"/>
              </a:rPr>
              <a:t>хакимият</a:t>
            </a:r>
            <a:r>
              <a:rPr lang="ru-RU" sz="1400" dirty="0">
                <a:solidFill>
                  <a:schemeClr val="accent6">
                    <a:lumMod val="50000"/>
                  </a:schemeClr>
                </a:solidFill>
                <a:latin typeface="Arial" panose="020B0604020202020204" pitchFamily="34" charset="0"/>
                <a:cs typeface="Arial" panose="020B0604020202020204" pitchFamily="34" charset="0"/>
              </a:rPr>
              <a:t> </a:t>
            </a:r>
            <a:r>
              <a:rPr lang="ru-RU" sz="1400" dirty="0" err="1">
                <a:solidFill>
                  <a:schemeClr val="accent6">
                    <a:lumMod val="50000"/>
                  </a:schemeClr>
                </a:solidFill>
                <a:latin typeface="Arial" panose="020B0604020202020204" pitchFamily="34" charset="0"/>
                <a:cs typeface="Arial" panose="020B0604020202020204" pitchFamily="34" charset="0"/>
              </a:rPr>
              <a:t>органнарының</a:t>
            </a:r>
            <a:r>
              <a:rPr lang="ru-RU" sz="1400" dirty="0">
                <a:solidFill>
                  <a:schemeClr val="accent6">
                    <a:lumMod val="50000"/>
                  </a:schemeClr>
                </a:solidFill>
                <a:latin typeface="Arial" panose="020B0604020202020204" pitchFamily="34" charset="0"/>
                <a:cs typeface="Arial" panose="020B0604020202020204" pitchFamily="34" charset="0"/>
              </a:rPr>
              <a:t> </a:t>
            </a:r>
            <a:r>
              <a:rPr lang="ru-RU" sz="1400" dirty="0" err="1">
                <a:solidFill>
                  <a:schemeClr val="accent6">
                    <a:lumMod val="50000"/>
                  </a:schemeClr>
                </a:solidFill>
                <a:latin typeface="Arial" panose="020B0604020202020204" pitchFamily="34" charset="0"/>
                <a:cs typeface="Arial" panose="020B0604020202020204" pitchFamily="34" charset="0"/>
              </a:rPr>
              <a:t>һәм</a:t>
            </a:r>
            <a:r>
              <a:rPr lang="ru-RU" sz="1400" dirty="0">
                <a:solidFill>
                  <a:schemeClr val="accent6">
                    <a:lumMod val="50000"/>
                  </a:schemeClr>
                </a:solidFill>
                <a:latin typeface="Arial" panose="020B0604020202020204" pitchFamily="34" charset="0"/>
                <a:cs typeface="Arial" panose="020B0604020202020204" pitchFamily="34" charset="0"/>
              </a:rPr>
              <a:t> </a:t>
            </a:r>
            <a:r>
              <a:rPr lang="ru-RU" sz="1400" dirty="0" err="1">
                <a:solidFill>
                  <a:schemeClr val="accent6">
                    <a:lumMod val="50000"/>
                  </a:schemeClr>
                </a:solidFill>
                <a:latin typeface="Arial" panose="020B0604020202020204" pitchFamily="34" charset="0"/>
                <a:cs typeface="Arial" panose="020B0604020202020204" pitchFamily="34" charset="0"/>
              </a:rPr>
              <a:t>аларның</a:t>
            </a:r>
            <a:r>
              <a:rPr lang="ru-RU" sz="1400" dirty="0">
                <a:solidFill>
                  <a:schemeClr val="accent6">
                    <a:lumMod val="50000"/>
                  </a:schemeClr>
                </a:solidFill>
                <a:latin typeface="Arial" panose="020B0604020202020204" pitchFamily="34" charset="0"/>
                <a:cs typeface="Arial" panose="020B0604020202020204" pitchFamily="34" charset="0"/>
              </a:rPr>
              <a:t> </a:t>
            </a:r>
            <a:r>
              <a:rPr lang="ru-RU" sz="1400" dirty="0" err="1">
                <a:solidFill>
                  <a:schemeClr val="accent6">
                    <a:lumMod val="50000"/>
                  </a:schemeClr>
                </a:solidFill>
                <a:latin typeface="Arial" panose="020B0604020202020204" pitchFamily="34" charset="0"/>
                <a:cs typeface="Arial" panose="020B0604020202020204" pitchFamily="34" charset="0"/>
              </a:rPr>
              <a:t>ведомствосындагы</a:t>
            </a:r>
            <a:r>
              <a:rPr lang="ru-RU" sz="1400" dirty="0">
                <a:solidFill>
                  <a:schemeClr val="accent6">
                    <a:lumMod val="50000"/>
                  </a:schemeClr>
                </a:solidFill>
                <a:latin typeface="Arial" panose="020B0604020202020204" pitchFamily="34" charset="0"/>
                <a:cs typeface="Arial" panose="020B0604020202020204" pitchFamily="34" charset="0"/>
              </a:rPr>
              <a:t> </a:t>
            </a:r>
            <a:r>
              <a:rPr lang="ru-RU" sz="1400" dirty="0" err="1">
                <a:solidFill>
                  <a:schemeClr val="accent6">
                    <a:lumMod val="50000"/>
                  </a:schemeClr>
                </a:solidFill>
                <a:latin typeface="Arial" panose="020B0604020202020204" pitchFamily="34" charset="0"/>
                <a:cs typeface="Arial" panose="020B0604020202020204" pitchFamily="34" charset="0"/>
              </a:rPr>
              <a:t>оешмаларның</a:t>
            </a:r>
            <a:r>
              <a:rPr lang="ru-RU" sz="1400" dirty="0">
                <a:solidFill>
                  <a:schemeClr val="accent6">
                    <a:lumMod val="50000"/>
                  </a:schemeClr>
                </a:solidFill>
                <a:latin typeface="Arial" panose="020B0604020202020204" pitchFamily="34" charset="0"/>
                <a:cs typeface="Arial" panose="020B0604020202020204" pitchFamily="34" charset="0"/>
              </a:rPr>
              <a:t> архив </a:t>
            </a:r>
            <a:r>
              <a:rPr lang="ru-RU" sz="1400" dirty="0" err="1">
                <a:solidFill>
                  <a:schemeClr val="accent6">
                    <a:lumMod val="50000"/>
                  </a:schemeClr>
                </a:solidFill>
                <a:latin typeface="Arial" panose="020B0604020202020204" pitchFamily="34" charset="0"/>
                <a:cs typeface="Arial" panose="020B0604020202020204" pitchFamily="34" charset="0"/>
              </a:rPr>
              <a:t>документларының</a:t>
            </a:r>
            <a:r>
              <a:rPr lang="ru-RU" sz="1400" dirty="0">
                <a:solidFill>
                  <a:schemeClr val="accent6">
                    <a:lumMod val="50000"/>
                  </a:schemeClr>
                </a:solidFill>
                <a:latin typeface="Arial" panose="020B0604020202020204" pitchFamily="34" charset="0"/>
                <a:cs typeface="Arial" panose="020B0604020202020204" pitchFamily="34" charset="0"/>
              </a:rPr>
              <a:t> </a:t>
            </a:r>
            <a:r>
              <a:rPr lang="ru-RU" sz="1400" dirty="0" err="1">
                <a:solidFill>
                  <a:schemeClr val="accent6">
                    <a:lumMod val="50000"/>
                  </a:schemeClr>
                </a:solidFill>
                <a:latin typeface="Arial" panose="020B0604020202020204" pitchFamily="34" charset="0"/>
                <a:cs typeface="Arial" panose="020B0604020202020204" pitchFamily="34" charset="0"/>
              </a:rPr>
              <a:t>сакланышы</a:t>
            </a:r>
            <a:r>
              <a:rPr lang="ru-RU" sz="1400" dirty="0">
                <a:solidFill>
                  <a:schemeClr val="accent6">
                    <a:lumMod val="50000"/>
                  </a:schemeClr>
                </a:solidFill>
                <a:latin typeface="Arial" panose="020B0604020202020204" pitchFamily="34" charset="0"/>
                <a:cs typeface="Arial" panose="020B0604020202020204" pitchFamily="34" charset="0"/>
              </a:rPr>
              <a:t> </a:t>
            </a:r>
            <a:r>
              <a:rPr lang="ru-RU" sz="1400" dirty="0" err="1">
                <a:solidFill>
                  <a:schemeClr val="accent6">
                    <a:lumMod val="50000"/>
                  </a:schemeClr>
                </a:solidFill>
                <a:latin typeface="Arial" panose="020B0604020202020204" pitchFamily="34" charset="0"/>
                <a:cs typeface="Arial" panose="020B0604020202020204" pitchFamily="34" charset="0"/>
              </a:rPr>
              <a:t>шартларын</a:t>
            </a:r>
            <a:r>
              <a:rPr lang="ru-RU" sz="1400" dirty="0">
                <a:solidFill>
                  <a:schemeClr val="accent6">
                    <a:lumMod val="50000"/>
                  </a:schemeClr>
                </a:solidFill>
                <a:latin typeface="Arial" panose="020B0604020202020204" pitchFamily="34" charset="0"/>
                <a:cs typeface="Arial" panose="020B0604020202020204" pitchFamily="34" charset="0"/>
              </a:rPr>
              <a:t> </a:t>
            </a:r>
            <a:r>
              <a:rPr lang="ru-RU" sz="1400" dirty="0" err="1" smtClean="0">
                <a:solidFill>
                  <a:schemeClr val="accent6">
                    <a:lumMod val="50000"/>
                  </a:schemeClr>
                </a:solidFill>
                <a:latin typeface="Arial" panose="020B0604020202020204" pitchFamily="34" charset="0"/>
                <a:cs typeface="Arial" panose="020B0604020202020204" pitchFamily="34" charset="0"/>
              </a:rPr>
              <a:t>камилләштерү</a:t>
            </a:r>
            <a:endParaRPr lang="ru-RU" sz="1400" dirty="0" smtClean="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endParaRPr>
          </a:p>
          <a:p>
            <a:pPr lvl="0">
              <a:spcAft>
                <a:spcPts val="0"/>
              </a:spcAft>
              <a:buSzPts val="1400"/>
            </a:pPr>
            <a:endParaRPr lang="ru-RU" sz="1050" dirty="0">
              <a:solidFill>
                <a:schemeClr val="accent6">
                  <a:lumMod val="50000"/>
                </a:schemeClr>
              </a:solidFill>
              <a:latin typeface="Arial" panose="020B0604020202020204" pitchFamily="34" charset="0"/>
              <a:ea typeface="Calibri" panose="020F0502020204030204" pitchFamily="34" charset="0"/>
              <a:cs typeface="Arial" panose="020B0604020202020204" pitchFamily="34" charset="0"/>
            </a:endParaRPr>
          </a:p>
          <a:p>
            <a:pPr marL="285750" lvl="0" indent="-285750">
              <a:spcAft>
                <a:spcPts val="800"/>
              </a:spcAft>
              <a:buSzPts val="1400"/>
              <a:buFont typeface="Wingdings" panose="05000000000000000000" pitchFamily="2" charset="2"/>
              <a:buChar char="ü"/>
            </a:pPr>
            <a:r>
              <a:rPr lang="tt-RU" sz="1400" dirty="0">
                <a:solidFill>
                  <a:schemeClr val="accent6">
                    <a:lumMod val="50000"/>
                  </a:schemeClr>
                </a:solidFill>
                <a:latin typeface="Arial" panose="020B0604020202020204" pitchFamily="34" charset="0"/>
                <a:cs typeface="Arial" panose="020B0604020202020204" pitchFamily="34" charset="0"/>
              </a:rPr>
              <a:t>А</a:t>
            </a:r>
            <a:r>
              <a:rPr lang="ru-RU" sz="1400" dirty="0" err="1">
                <a:solidFill>
                  <a:schemeClr val="accent6">
                    <a:lumMod val="50000"/>
                  </a:schemeClr>
                </a:solidFill>
                <a:latin typeface="Arial" panose="020B0604020202020204" pitchFamily="34" charset="0"/>
                <a:cs typeface="Arial" panose="020B0604020202020204" pitchFamily="34" charset="0"/>
              </a:rPr>
              <a:t>рхивларның</a:t>
            </a:r>
            <a:r>
              <a:rPr lang="ru-RU" sz="1400" dirty="0">
                <a:solidFill>
                  <a:schemeClr val="accent6">
                    <a:lumMod val="50000"/>
                  </a:schemeClr>
                </a:solidFill>
                <a:latin typeface="Arial" panose="020B0604020202020204" pitchFamily="34" charset="0"/>
                <a:cs typeface="Arial" panose="020B0604020202020204" pitchFamily="34" charset="0"/>
              </a:rPr>
              <a:t> </a:t>
            </a:r>
            <a:r>
              <a:rPr lang="ru-RU" sz="1400" dirty="0" err="1">
                <a:solidFill>
                  <a:schemeClr val="accent6">
                    <a:lumMod val="50000"/>
                  </a:schemeClr>
                </a:solidFill>
                <a:latin typeface="Arial" panose="020B0604020202020204" pitchFamily="34" charset="0"/>
                <a:cs typeface="Arial" panose="020B0604020202020204" pitchFamily="34" charset="0"/>
              </a:rPr>
              <a:t>Бөтенроссия</a:t>
            </a:r>
            <a:r>
              <a:rPr lang="ru-RU" sz="1400" dirty="0">
                <a:solidFill>
                  <a:schemeClr val="accent6">
                    <a:lumMod val="50000"/>
                  </a:schemeClr>
                </a:solidFill>
                <a:latin typeface="Arial" panose="020B0604020202020204" pitchFamily="34" charset="0"/>
                <a:cs typeface="Arial" panose="020B0604020202020204" pitchFamily="34" charset="0"/>
              </a:rPr>
              <a:t> </a:t>
            </a:r>
            <a:r>
              <a:rPr lang="ru-RU" sz="1400" dirty="0" err="1">
                <a:solidFill>
                  <a:schemeClr val="accent6">
                    <a:lumMod val="50000"/>
                  </a:schemeClr>
                </a:solidFill>
                <a:latin typeface="Arial" panose="020B0604020202020204" pitchFamily="34" charset="0"/>
                <a:cs typeface="Arial" panose="020B0604020202020204" pitchFamily="34" charset="0"/>
              </a:rPr>
              <a:t>Советын</a:t>
            </a:r>
            <a:r>
              <a:rPr lang="tt-RU" sz="1400" dirty="0">
                <a:solidFill>
                  <a:schemeClr val="accent6">
                    <a:lumMod val="50000"/>
                  </a:schemeClr>
                </a:solidFill>
                <a:latin typeface="Arial" panose="020B0604020202020204" pitchFamily="34" charset="0"/>
                <a:cs typeface="Arial" panose="020B0604020202020204" pitchFamily="34" charset="0"/>
              </a:rPr>
              <a:t>,</a:t>
            </a:r>
            <a:r>
              <a:rPr lang="ru-RU" sz="1400" dirty="0">
                <a:solidFill>
                  <a:schemeClr val="accent6">
                    <a:lumMod val="50000"/>
                  </a:schemeClr>
                </a:solidFill>
                <a:latin typeface="Arial" panose="020B0604020202020204" pitchFamily="34" charset="0"/>
                <a:cs typeface="Arial" panose="020B0604020202020204" pitchFamily="34" charset="0"/>
              </a:rPr>
              <a:t> </a:t>
            </a:r>
            <a:r>
              <a:rPr lang="ru-RU" sz="1400" dirty="0" err="1">
                <a:solidFill>
                  <a:schemeClr val="accent6">
                    <a:lumMod val="50000"/>
                  </a:schemeClr>
                </a:solidFill>
                <a:latin typeface="Arial" panose="020B0604020202020204" pitchFamily="34" charset="0"/>
                <a:cs typeface="Arial" panose="020B0604020202020204" pitchFamily="34" charset="0"/>
              </a:rPr>
              <a:t>Еврази</a:t>
            </a:r>
            <a:r>
              <a:rPr lang="tt-RU" sz="1400" dirty="0">
                <a:solidFill>
                  <a:schemeClr val="accent6">
                    <a:lumMod val="50000"/>
                  </a:schemeClr>
                </a:solidFill>
                <a:latin typeface="Arial" panose="020B0604020202020204" pitchFamily="34" charset="0"/>
                <a:cs typeface="Arial" panose="020B0604020202020204" pitchFamily="34" charset="0"/>
              </a:rPr>
              <a:t>ка</a:t>
            </a:r>
            <a:r>
              <a:rPr lang="ru-RU" sz="1400" dirty="0">
                <a:solidFill>
                  <a:schemeClr val="accent6">
                    <a:lumMod val="50000"/>
                  </a:schemeClr>
                </a:solidFill>
                <a:latin typeface="Arial" panose="020B0604020202020204" pitchFamily="34" charset="0"/>
                <a:cs typeface="Arial" panose="020B0604020202020204" pitchFamily="34" charset="0"/>
              </a:rPr>
              <a:t> </a:t>
            </a:r>
            <a:r>
              <a:rPr lang="ru-RU" sz="1400" dirty="0" err="1">
                <a:solidFill>
                  <a:schemeClr val="accent6">
                    <a:lumMod val="50000"/>
                  </a:schemeClr>
                </a:solidFill>
                <a:latin typeface="Arial" panose="020B0604020202020204" pitchFamily="34" charset="0"/>
                <a:cs typeface="Arial" panose="020B0604020202020204" pitchFamily="34" charset="0"/>
              </a:rPr>
              <a:t>илләре</a:t>
            </a:r>
            <a:r>
              <a:rPr lang="ru-RU" sz="1400" dirty="0">
                <a:solidFill>
                  <a:schemeClr val="accent6">
                    <a:lumMod val="50000"/>
                  </a:schemeClr>
                </a:solidFill>
                <a:latin typeface="Arial" panose="020B0604020202020204" pitchFamily="34" charset="0"/>
                <a:cs typeface="Arial" panose="020B0604020202020204" pitchFamily="34" charset="0"/>
              </a:rPr>
              <a:t> </a:t>
            </a:r>
            <a:r>
              <a:rPr lang="ru-RU" sz="1400" dirty="0" err="1">
                <a:solidFill>
                  <a:schemeClr val="accent6">
                    <a:lumMod val="50000"/>
                  </a:schemeClr>
                </a:solidFill>
                <a:latin typeface="Arial" panose="020B0604020202020204" pitchFamily="34" charset="0"/>
                <a:cs typeface="Arial" panose="020B0604020202020204" pitchFamily="34" charset="0"/>
              </a:rPr>
              <a:t>архивларының</a:t>
            </a:r>
            <a:r>
              <a:rPr lang="ru-RU" sz="1400" dirty="0">
                <a:solidFill>
                  <a:schemeClr val="accent6">
                    <a:lumMod val="50000"/>
                  </a:schemeClr>
                </a:solidFill>
                <a:latin typeface="Arial" panose="020B0604020202020204" pitchFamily="34" charset="0"/>
                <a:cs typeface="Arial" panose="020B0604020202020204" pitchFamily="34" charset="0"/>
              </a:rPr>
              <a:t> </a:t>
            </a:r>
            <a:r>
              <a:rPr lang="tt-RU" sz="1400" dirty="0">
                <a:solidFill>
                  <a:schemeClr val="accent6">
                    <a:lumMod val="50000"/>
                  </a:schemeClr>
                </a:solidFill>
                <a:latin typeface="Arial" panose="020B0604020202020204" pitchFamily="34" charset="0"/>
                <a:cs typeface="Arial" panose="020B0604020202020204" pitchFamily="34" charset="0"/>
              </a:rPr>
              <a:t>С</a:t>
            </a:r>
            <a:r>
              <a:rPr lang="ru-RU" sz="1400" dirty="0" err="1">
                <a:solidFill>
                  <a:schemeClr val="accent6">
                    <a:lumMod val="50000"/>
                  </a:schemeClr>
                </a:solidFill>
                <a:latin typeface="Arial" panose="020B0604020202020204" pitchFamily="34" charset="0"/>
                <a:cs typeface="Arial" panose="020B0604020202020204" pitchFamily="34" charset="0"/>
              </a:rPr>
              <a:t>оветын</a:t>
            </a:r>
            <a:r>
              <a:rPr lang="ru-RU" sz="1400" dirty="0">
                <a:solidFill>
                  <a:schemeClr val="accent6">
                    <a:lumMod val="50000"/>
                  </a:schemeClr>
                </a:solidFill>
                <a:latin typeface="Arial" panose="020B0604020202020204" pitchFamily="34" charset="0"/>
                <a:cs typeface="Arial" panose="020B0604020202020204" pitchFamily="34" charset="0"/>
              </a:rPr>
              <a:t> </a:t>
            </a:r>
            <a:r>
              <a:rPr lang="ru-RU" sz="1400" dirty="0" err="1">
                <a:solidFill>
                  <a:schemeClr val="accent6">
                    <a:lumMod val="50000"/>
                  </a:schemeClr>
                </a:solidFill>
                <a:latin typeface="Arial" panose="020B0604020202020204" pitchFamily="34" charset="0"/>
                <a:cs typeface="Arial" panose="020B0604020202020204" pitchFamily="34" charset="0"/>
              </a:rPr>
              <a:t>һәм</a:t>
            </a:r>
            <a:r>
              <a:rPr lang="ru-RU" sz="1400" dirty="0">
                <a:solidFill>
                  <a:schemeClr val="accent6">
                    <a:lumMod val="50000"/>
                  </a:schemeClr>
                </a:solidFill>
                <a:latin typeface="Arial" panose="020B0604020202020204" pitchFamily="34" charset="0"/>
                <a:cs typeface="Arial" panose="020B0604020202020204" pitchFamily="34" charset="0"/>
              </a:rPr>
              <a:t> Россия-</a:t>
            </a:r>
            <a:r>
              <a:rPr lang="ru-RU" sz="1400" dirty="0" err="1">
                <a:solidFill>
                  <a:schemeClr val="accent6">
                    <a:lumMod val="50000"/>
                  </a:schemeClr>
                </a:solidFill>
                <a:latin typeface="Arial" panose="020B0604020202020204" pitchFamily="34" charset="0"/>
                <a:cs typeface="Arial" panose="020B0604020202020204" pitchFamily="34" charset="0"/>
              </a:rPr>
              <a:t>Кытай</a:t>
            </a:r>
            <a:r>
              <a:rPr lang="ru-RU" sz="1400" dirty="0">
                <a:solidFill>
                  <a:schemeClr val="accent6">
                    <a:lumMod val="50000"/>
                  </a:schemeClr>
                </a:solidFill>
                <a:latin typeface="Arial" panose="020B0604020202020204" pitchFamily="34" charset="0"/>
                <a:cs typeface="Arial" panose="020B0604020202020204" pitchFamily="34" charset="0"/>
              </a:rPr>
              <a:t> </a:t>
            </a:r>
            <a:r>
              <a:rPr lang="ru-RU" sz="1400" dirty="0" err="1">
                <a:solidFill>
                  <a:schemeClr val="accent6">
                    <a:lumMod val="50000"/>
                  </a:schemeClr>
                </a:solidFill>
                <a:latin typeface="Arial" panose="020B0604020202020204" pitchFamily="34" charset="0"/>
                <a:cs typeface="Arial" panose="020B0604020202020204" pitchFamily="34" charset="0"/>
              </a:rPr>
              <a:t>комиссиясен</a:t>
            </a:r>
            <a:r>
              <a:rPr lang="ru-RU" sz="1400" dirty="0">
                <a:solidFill>
                  <a:schemeClr val="accent6">
                    <a:lumMod val="50000"/>
                  </a:schemeClr>
                </a:solidFill>
                <a:latin typeface="Arial" panose="020B0604020202020204" pitchFamily="34" charset="0"/>
                <a:cs typeface="Arial" panose="020B0604020202020204" pitchFamily="34" charset="0"/>
              </a:rPr>
              <a:t> </a:t>
            </a:r>
            <a:r>
              <a:rPr lang="ru-RU" sz="1400" dirty="0" err="1" smtClean="0">
                <a:solidFill>
                  <a:schemeClr val="accent6">
                    <a:lumMod val="50000"/>
                  </a:schemeClr>
                </a:solidFill>
                <a:latin typeface="Arial" panose="020B0604020202020204" pitchFamily="34" charset="0"/>
                <a:cs typeface="Arial" panose="020B0604020202020204" pitchFamily="34" charset="0"/>
              </a:rPr>
              <a:t>уздыру</a:t>
            </a:r>
            <a:endParaRPr lang="ru-RU" sz="14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221802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4"/>
          <p:cNvSpPr txBox="1">
            <a:spLocks/>
          </p:cNvSpPr>
          <p:nvPr/>
        </p:nvSpPr>
        <p:spPr>
          <a:xfrm>
            <a:off x="967834" y="0"/>
            <a:ext cx="10790138" cy="669957"/>
          </a:xfrm>
          <a:prstGeom prst="rect">
            <a:avLst/>
          </a:prstGeom>
          <a:no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ru-RU" sz="2800" spc="100" dirty="0" smtClean="0">
                <a:solidFill>
                  <a:schemeClr val="accent5">
                    <a:lumMod val="75000"/>
                  </a:schemeClr>
                </a:solidFill>
                <a:latin typeface="Arial Narrow" panose="020B0606020202030204" pitchFamily="34" charset="0"/>
                <a:cs typeface="Arial" panose="020B0604020202020204" pitchFamily="34" charset="0"/>
              </a:rPr>
              <a:t>Архивы Республики Татарстан в Приволжском федеральном округе</a:t>
            </a:r>
            <a:endParaRPr lang="ru-RU" sz="2800" b="1" spc="100" dirty="0">
              <a:solidFill>
                <a:schemeClr val="accent5">
                  <a:lumMod val="75000"/>
                </a:schemeClr>
              </a:solidFill>
              <a:latin typeface="Arial Narrow" panose="020B0606020202030204" pitchFamily="34" charset="0"/>
              <a:cs typeface="Calibri" panose="020F0502020204030204" pitchFamily="34" charset="0"/>
            </a:endParaRPr>
          </a:p>
        </p:txBody>
      </p:sp>
      <p:sp>
        <p:nvSpPr>
          <p:cNvPr id="7" name="Прямоугольник 6"/>
          <p:cNvSpPr/>
          <p:nvPr/>
        </p:nvSpPr>
        <p:spPr>
          <a:xfrm>
            <a:off x="3017179" y="743510"/>
            <a:ext cx="6691447" cy="461665"/>
          </a:xfrm>
          <a:prstGeom prst="rect">
            <a:avLst/>
          </a:prstGeom>
          <a:solidFill>
            <a:schemeClr val="accent5">
              <a:lumMod val="20000"/>
              <a:lumOff val="80000"/>
            </a:schemeClr>
          </a:solidFill>
        </p:spPr>
        <p:txBody>
          <a:bodyPr wrap="none">
            <a:spAutoFit/>
          </a:bodyPr>
          <a:lstStyle/>
          <a:p>
            <a:r>
              <a:rPr lang="ru-RU" sz="2400" spc="100" dirty="0">
                <a:latin typeface="Arial" pitchFamily="34" charset="0"/>
                <a:cs typeface="Arial" pitchFamily="34" charset="0"/>
              </a:rPr>
              <a:t>Объем научно-технической документации</a:t>
            </a:r>
          </a:p>
        </p:txBody>
      </p:sp>
      <p:sp>
        <p:nvSpPr>
          <p:cNvPr id="5" name="Прямоугольник 4"/>
          <p:cNvSpPr/>
          <p:nvPr/>
        </p:nvSpPr>
        <p:spPr>
          <a:xfrm>
            <a:off x="4289367" y="1485296"/>
            <a:ext cx="6235265" cy="4518949"/>
          </a:xfrm>
          <a:prstGeom prst="rect">
            <a:avLst/>
          </a:prstGeom>
          <a:noFill/>
          <a:ln w="19050">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42900" indent="-342900">
              <a:lnSpc>
                <a:spcPct val="150000"/>
              </a:lnSpc>
              <a:buFont typeface="+mj-lt"/>
              <a:buAutoNum type="arabicPeriod"/>
            </a:pPr>
            <a:r>
              <a:rPr lang="ru-RU" sz="2400" dirty="0" smtClean="0">
                <a:solidFill>
                  <a:schemeClr val="bg2">
                    <a:lumMod val="25000"/>
                  </a:schemeClr>
                </a:solidFill>
                <a:cs typeface="Arial" pitchFamily="34" charset="0"/>
              </a:rPr>
              <a:t>Нижегородская область – 629 010 </a:t>
            </a:r>
          </a:p>
          <a:p>
            <a:pPr marL="342900" indent="-342900">
              <a:lnSpc>
                <a:spcPct val="150000"/>
              </a:lnSpc>
              <a:buFont typeface="+mj-lt"/>
              <a:buAutoNum type="arabicPeriod"/>
            </a:pPr>
            <a:r>
              <a:rPr lang="ru-RU" sz="2400" dirty="0" smtClean="0">
                <a:solidFill>
                  <a:schemeClr val="bg2">
                    <a:lumMod val="25000"/>
                  </a:schemeClr>
                </a:solidFill>
                <a:cs typeface="Arial" pitchFamily="34" charset="0"/>
              </a:rPr>
              <a:t>Республика Башкортостан – 51 652</a:t>
            </a:r>
          </a:p>
          <a:p>
            <a:pPr marL="342900" indent="-342900">
              <a:lnSpc>
                <a:spcPct val="150000"/>
              </a:lnSpc>
              <a:buFont typeface="+mj-lt"/>
              <a:buAutoNum type="arabicPeriod"/>
            </a:pPr>
            <a:r>
              <a:rPr lang="ru-RU" sz="2400" dirty="0" smtClean="0">
                <a:solidFill>
                  <a:schemeClr val="bg2">
                    <a:lumMod val="25000"/>
                  </a:schemeClr>
                </a:solidFill>
                <a:cs typeface="Arial" pitchFamily="34" charset="0"/>
              </a:rPr>
              <a:t>Пермский край – 30 034</a:t>
            </a:r>
          </a:p>
          <a:p>
            <a:pPr marL="342900" indent="-342900">
              <a:lnSpc>
                <a:spcPct val="150000"/>
              </a:lnSpc>
              <a:buFont typeface="+mj-lt"/>
              <a:buAutoNum type="arabicPeriod"/>
            </a:pPr>
            <a:r>
              <a:rPr lang="ru-RU" sz="2400" dirty="0" smtClean="0">
                <a:solidFill>
                  <a:schemeClr val="bg2">
                    <a:lumMod val="25000"/>
                  </a:schemeClr>
                </a:solidFill>
                <a:cs typeface="Arial" pitchFamily="34" charset="0"/>
              </a:rPr>
              <a:t>Оренбургская область – 24 163</a:t>
            </a:r>
          </a:p>
          <a:p>
            <a:pPr marL="342900" indent="-342900">
              <a:lnSpc>
                <a:spcPct val="150000"/>
              </a:lnSpc>
              <a:buFont typeface="+mj-lt"/>
              <a:buAutoNum type="arabicPeriod"/>
            </a:pPr>
            <a:r>
              <a:rPr lang="ru-RU" sz="2400" dirty="0" smtClean="0">
                <a:solidFill>
                  <a:schemeClr val="bg2">
                    <a:lumMod val="25000"/>
                  </a:schemeClr>
                </a:solidFill>
                <a:cs typeface="Arial" pitchFamily="34" charset="0"/>
              </a:rPr>
              <a:t>Кировская область – 22 943</a:t>
            </a:r>
          </a:p>
          <a:p>
            <a:pPr marL="342900" indent="-342900">
              <a:lnSpc>
                <a:spcPct val="150000"/>
              </a:lnSpc>
              <a:buFont typeface="+mj-lt"/>
              <a:buAutoNum type="arabicPeriod"/>
            </a:pPr>
            <a:r>
              <a:rPr lang="ru-RU" sz="2400" dirty="0">
                <a:solidFill>
                  <a:schemeClr val="tx1">
                    <a:lumMod val="85000"/>
                    <a:lumOff val="15000"/>
                  </a:schemeClr>
                </a:solidFill>
                <a:cs typeface="Arial" pitchFamily="34" charset="0"/>
              </a:rPr>
              <a:t>Удмуртская </a:t>
            </a:r>
            <a:r>
              <a:rPr lang="ru-RU" sz="2400" dirty="0" smtClean="0">
                <a:solidFill>
                  <a:schemeClr val="tx1">
                    <a:lumMod val="85000"/>
                    <a:lumOff val="15000"/>
                  </a:schemeClr>
                </a:solidFill>
                <a:cs typeface="Arial" pitchFamily="34" charset="0"/>
              </a:rPr>
              <a:t>Республика </a:t>
            </a:r>
            <a:r>
              <a:rPr lang="ru-RU" sz="2400" dirty="0" smtClean="0">
                <a:solidFill>
                  <a:schemeClr val="bg2">
                    <a:lumMod val="25000"/>
                  </a:schemeClr>
                </a:solidFill>
                <a:cs typeface="Arial" pitchFamily="34" charset="0"/>
              </a:rPr>
              <a:t>–  21 523</a:t>
            </a:r>
          </a:p>
          <a:p>
            <a:pPr marL="342900" indent="-342900">
              <a:lnSpc>
                <a:spcPct val="150000"/>
              </a:lnSpc>
              <a:buFont typeface="+mj-lt"/>
              <a:buAutoNum type="arabicPeriod"/>
            </a:pPr>
            <a:r>
              <a:rPr lang="ru-RU" sz="2400" dirty="0" smtClean="0">
                <a:solidFill>
                  <a:schemeClr val="bg2">
                    <a:lumMod val="25000"/>
                  </a:schemeClr>
                </a:solidFill>
                <a:cs typeface="Arial" pitchFamily="34" charset="0"/>
              </a:rPr>
              <a:t>Ульяновская область – 14 772</a:t>
            </a:r>
          </a:p>
          <a:p>
            <a:pPr marL="342900" indent="-342900">
              <a:lnSpc>
                <a:spcPct val="150000"/>
              </a:lnSpc>
              <a:buFont typeface="+mj-lt"/>
              <a:buAutoNum type="arabicPeriod"/>
            </a:pPr>
            <a:r>
              <a:rPr lang="ru-RU" sz="2400" dirty="0" smtClean="0">
                <a:solidFill>
                  <a:srgbClr val="FF0000"/>
                </a:solidFill>
                <a:cs typeface="Arial" pitchFamily="34" charset="0"/>
              </a:rPr>
              <a:t>Республика Татарстан – 12 048</a:t>
            </a:r>
          </a:p>
        </p:txBody>
      </p:sp>
      <p:pic>
        <p:nvPicPr>
          <p:cNvPr id="2" name="Рисунок 1"/>
          <p:cNvPicPr>
            <a:picLocks noChangeAspect="1"/>
          </p:cNvPicPr>
          <p:nvPr/>
        </p:nvPicPr>
        <p:blipFill rotWithShape="1">
          <a:blip r:embed="rId3">
            <a:extLst>
              <a:ext uri="{28A0092B-C50C-407E-A947-70E740481C1C}">
                <a14:useLocalDpi xmlns:a14="http://schemas.microsoft.com/office/drawing/2010/main" val="0"/>
              </a:ext>
            </a:extLst>
          </a:blip>
          <a:srcRect l="6946" b="13182"/>
          <a:stretch/>
        </p:blipFill>
        <p:spPr>
          <a:xfrm>
            <a:off x="704065" y="1740395"/>
            <a:ext cx="3545378" cy="220518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p:spPr>
      </p:pic>
    </p:spTree>
    <p:extLst>
      <p:ext uri="{BB962C8B-B14F-4D97-AF65-F5344CB8AC3E}">
        <p14:creationId xmlns:p14="http://schemas.microsoft.com/office/powerpoint/2010/main" val="19118521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idx="4294967295"/>
          </p:nvPr>
        </p:nvSpPr>
        <p:spPr>
          <a:xfrm>
            <a:off x="675860" y="227496"/>
            <a:ext cx="11141002" cy="554383"/>
          </a:xfrm>
          <a:noFill/>
          <a:ln>
            <a:noFill/>
          </a:ln>
        </p:spPr>
        <p:style>
          <a:lnRef idx="0">
            <a:scrgbClr r="0" g="0" b="0"/>
          </a:lnRef>
          <a:fillRef idx="0">
            <a:scrgbClr r="0" g="0" b="0"/>
          </a:fillRef>
          <a:effectRef idx="0">
            <a:scrgbClr r="0" g="0" b="0"/>
          </a:effectRef>
          <a:fontRef idx="minor">
            <a:schemeClr val="lt1"/>
          </a:fontRef>
        </p:style>
        <p:txBody>
          <a:bodyPr>
            <a:normAutofit/>
          </a:bodyPr>
          <a:lstStyle/>
          <a:p>
            <a:pPr algn="ctr"/>
            <a:r>
              <a:rPr lang="ru-RU" sz="2800" spc="100" dirty="0" smtClean="0">
                <a:solidFill>
                  <a:schemeClr val="accent5">
                    <a:lumMod val="75000"/>
                  </a:schemeClr>
                </a:solidFill>
                <a:latin typeface="Arial Narrow" pitchFamily="34" charset="0"/>
                <a:cs typeface="Arial" panose="020B0604020202020204" pitchFamily="34" charset="0"/>
              </a:rPr>
              <a:t>Муниципальные архивы Республики </a:t>
            </a:r>
            <a:r>
              <a:rPr lang="ru-RU" sz="2800" spc="100" dirty="0">
                <a:solidFill>
                  <a:schemeClr val="accent5">
                    <a:lumMod val="75000"/>
                  </a:schemeClr>
                </a:solidFill>
                <a:latin typeface="Arial Narrow" pitchFamily="34" charset="0"/>
                <a:cs typeface="Arial" panose="020B0604020202020204" pitchFamily="34" charset="0"/>
              </a:rPr>
              <a:t>Татарстан </a:t>
            </a:r>
            <a:r>
              <a:rPr lang="ru-RU" sz="2800" spc="100" dirty="0" smtClean="0">
                <a:solidFill>
                  <a:schemeClr val="accent5">
                    <a:lumMod val="75000"/>
                  </a:schemeClr>
                </a:solidFill>
                <a:latin typeface="Arial Narrow" pitchFamily="34" charset="0"/>
                <a:cs typeface="Arial" panose="020B0604020202020204" pitchFamily="34" charset="0"/>
              </a:rPr>
              <a:t>– 1,8 млн. дел</a:t>
            </a:r>
            <a:endParaRPr lang="ru-RU" sz="2800" b="1" spc="100" dirty="0">
              <a:solidFill>
                <a:schemeClr val="accent5">
                  <a:lumMod val="75000"/>
                </a:schemeClr>
              </a:solidFill>
              <a:latin typeface="Arial Narrow" pitchFamily="34" charset="0"/>
              <a:cs typeface="Calibri" panose="020F0502020204030204" pitchFamily="34" charset="0"/>
            </a:endParaRPr>
          </a:p>
        </p:txBody>
      </p:sp>
      <p:graphicFrame>
        <p:nvGraphicFramePr>
          <p:cNvPr id="6" name="Схема 5"/>
          <p:cNvGraphicFramePr/>
          <p:nvPr>
            <p:extLst>
              <p:ext uri="{D42A27DB-BD31-4B8C-83A1-F6EECF244321}">
                <p14:modId xmlns:p14="http://schemas.microsoft.com/office/powerpoint/2010/main" val="1848647431"/>
              </p:ext>
            </p:extLst>
          </p:nvPr>
        </p:nvGraphicFramePr>
        <p:xfrm>
          <a:off x="967410" y="1166191"/>
          <a:ext cx="10336696" cy="52340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5460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Макеты раскадровки">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1877</TotalTime>
  <Words>5415</Words>
  <Application>Microsoft Office PowerPoint</Application>
  <PresentationFormat>Широкоэкранный</PresentationFormat>
  <Paragraphs>1839</Paragraphs>
  <Slides>71</Slides>
  <Notes>26</Notes>
  <HiddenSlides>0</HiddenSlides>
  <MMClips>0</MMClips>
  <ScaleCrop>false</ScaleCrop>
  <HeadingPairs>
    <vt:vector size="8" baseType="variant">
      <vt:variant>
        <vt:lpstr>Использованные шрифты</vt:lpstr>
      </vt:variant>
      <vt:variant>
        <vt:i4>8</vt:i4>
      </vt:variant>
      <vt:variant>
        <vt:lpstr>Тема</vt:lpstr>
      </vt:variant>
      <vt:variant>
        <vt:i4>2</vt:i4>
      </vt:variant>
      <vt:variant>
        <vt:lpstr>Внедренные серверы OLE</vt:lpstr>
      </vt:variant>
      <vt:variant>
        <vt:i4>0</vt:i4>
      </vt:variant>
      <vt:variant>
        <vt:lpstr>Заголовки слайдов</vt:lpstr>
      </vt:variant>
      <vt:variant>
        <vt:i4>71</vt:i4>
      </vt:variant>
    </vt:vector>
  </HeadingPairs>
  <TitlesOfParts>
    <vt:vector size="81" baseType="lpstr">
      <vt:lpstr>Arial</vt:lpstr>
      <vt:lpstr>Arial Narrow</vt:lpstr>
      <vt:lpstr>Calibri</vt:lpstr>
      <vt:lpstr>Calibri Light</vt:lpstr>
      <vt:lpstr>Franklin Gothic Book</vt:lpstr>
      <vt:lpstr>Georgia</vt:lpstr>
      <vt:lpstr>Times New Roman</vt:lpstr>
      <vt:lpstr>Wingdings</vt:lpstr>
      <vt:lpstr>Тема Office</vt:lpstr>
      <vt:lpstr>Макеты раскадровки</vt:lpstr>
      <vt:lpstr>Презентация PowerPoint</vt:lpstr>
      <vt:lpstr>Презентация PowerPoint</vt:lpstr>
      <vt:lpstr>Презентация PowerPoint</vt:lpstr>
      <vt:lpstr>Архивный фонд Республики Татарстан – 7,8 млн. единиц хранения  </vt:lpstr>
      <vt:lpstr>Презентация PowerPoint</vt:lpstr>
      <vt:lpstr>Презентация PowerPoint</vt:lpstr>
      <vt:lpstr>Презентация PowerPoint</vt:lpstr>
      <vt:lpstr>Презентация PowerPoint</vt:lpstr>
      <vt:lpstr>Муниципальные архивы Республики Татарстан – 1,8 млн. дел</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Министерство земельных и имущественных отношений Республики Татарстан</vt:lpstr>
      <vt:lpstr>Министерство труда, занятости и социальной защиты  Республики Татарстан</vt:lpstr>
      <vt:lpstr>Министерство лесного хозяйства  Республики Татарстан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USER-45</dc:creator>
  <cp:lastModifiedBy>USER-63</cp:lastModifiedBy>
  <cp:revision>215</cp:revision>
  <dcterms:created xsi:type="dcterms:W3CDTF">2020-01-09T06:20:41Z</dcterms:created>
  <dcterms:modified xsi:type="dcterms:W3CDTF">2020-01-17T05:59:45Z</dcterms:modified>
</cp:coreProperties>
</file>