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E4936-038A-4E10-B680-047533A3FA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/>
              <a:t>Будущее прошлого:</a:t>
            </a:r>
            <a:br>
              <a:rPr lang="ru-RU" sz="6600" dirty="0"/>
            </a:br>
            <a:r>
              <a:rPr lang="ru-RU" sz="3200" dirty="0"/>
              <a:t>три этюда о татарской рукописи</a:t>
            </a:r>
            <a:endParaRPr lang="ru-RU" sz="6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260A45-386F-48E7-9F96-7B7F4066F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5" y="4434451"/>
            <a:ext cx="6831673" cy="1086237"/>
          </a:xfrm>
        </p:spPr>
        <p:txBody>
          <a:bodyPr/>
          <a:lstStyle/>
          <a:p>
            <a:r>
              <a:rPr lang="ru-RU" dirty="0" err="1"/>
              <a:t>Альфрид</a:t>
            </a:r>
            <a:r>
              <a:rPr lang="ru-RU" dirty="0"/>
              <a:t> </a:t>
            </a:r>
            <a:r>
              <a:rPr lang="ru-RU" dirty="0" err="1"/>
              <a:t>Бустанов</a:t>
            </a:r>
            <a:endParaRPr lang="ru-RU" dirty="0"/>
          </a:p>
          <a:p>
            <a:r>
              <a:rPr lang="ru-RU" dirty="0"/>
              <a:t> </a:t>
            </a:r>
            <a:r>
              <a:rPr lang="en-US" dirty="0"/>
              <a:t>Ph.D., University of Amsterdam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56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E4936-038A-4E10-B680-047533A3F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621" y="1587118"/>
            <a:ext cx="5903411" cy="837300"/>
          </a:xfrm>
        </p:spPr>
        <p:txBody>
          <a:bodyPr/>
          <a:lstStyle/>
          <a:p>
            <a:r>
              <a:rPr lang="ru-RU" sz="3200" dirty="0"/>
              <a:t>Есть ли будущее у прошлого?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D4E4782-E287-4F03-8B0F-B9513BBDEB44}"/>
              </a:ext>
            </a:extLst>
          </p:cNvPr>
          <p:cNvSpPr txBox="1">
            <a:spLocks/>
          </p:cNvSpPr>
          <p:nvPr/>
        </p:nvSpPr>
        <p:spPr>
          <a:xfrm>
            <a:off x="3144294" y="4219667"/>
            <a:ext cx="5903411" cy="83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Знакомство с текстами – удел отшельников?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9A46C5B-2E2B-4299-A0A8-38665A5E1D18}"/>
              </a:ext>
            </a:extLst>
          </p:cNvPr>
          <p:cNvSpPr txBox="1">
            <a:spLocks/>
          </p:cNvSpPr>
          <p:nvPr/>
        </p:nvSpPr>
        <p:spPr>
          <a:xfrm>
            <a:off x="3889695" y="2888711"/>
            <a:ext cx="7172587" cy="83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Как превратить заботу о наследии в долгосрочные инвестиции?</a:t>
            </a:r>
          </a:p>
        </p:txBody>
      </p:sp>
    </p:spTree>
    <p:extLst>
      <p:ext uri="{BB962C8B-B14F-4D97-AF65-F5344CB8AC3E}">
        <p14:creationId xmlns:p14="http://schemas.microsoft.com/office/powerpoint/2010/main" val="261466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EED145-5F66-4107-AF01-5266F0256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70986" y="1101055"/>
            <a:ext cx="6986138" cy="465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544614-7DC2-4CC5-8384-691841EBEE19}"/>
              </a:ext>
            </a:extLst>
          </p:cNvPr>
          <p:cNvSpPr txBox="1">
            <a:spLocks/>
          </p:cNvSpPr>
          <p:nvPr/>
        </p:nvSpPr>
        <p:spPr>
          <a:xfrm>
            <a:off x="1129716" y="1261247"/>
            <a:ext cx="7172587" cy="83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Внутреннее разнообразие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ADFE2-055F-4116-B6B4-D35190EA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Этюд первый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94BB8-FAE8-4564-8882-AB99E398B7AA}"/>
              </a:ext>
            </a:extLst>
          </p:cNvPr>
          <p:cNvSpPr txBox="1"/>
          <p:nvPr/>
        </p:nvSpPr>
        <p:spPr>
          <a:xfrm>
            <a:off x="1401007" y="5836421"/>
            <a:ext cx="7416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Сочинение о магии на татарском языке, вторая половина </a:t>
            </a:r>
            <a:r>
              <a:rPr lang="en-US" dirty="0"/>
              <a:t>XIX </a:t>
            </a:r>
            <a:r>
              <a:rPr lang="ru-RU" dirty="0"/>
              <a:t>века.</a:t>
            </a:r>
          </a:p>
          <a:p>
            <a:r>
              <a:rPr lang="ru-RU" dirty="0"/>
              <a:t>Изображение тела человека для воздействия магическими практиками.</a:t>
            </a:r>
            <a:br>
              <a:rPr lang="ru-RU" dirty="0"/>
            </a:br>
            <a:r>
              <a:rPr lang="ru-RU" dirty="0"/>
              <a:t>Рук. КФУ, 6641 т.</a:t>
            </a:r>
          </a:p>
        </p:txBody>
      </p:sp>
    </p:spTree>
    <p:extLst>
      <p:ext uri="{BB962C8B-B14F-4D97-AF65-F5344CB8AC3E}">
        <p14:creationId xmlns:p14="http://schemas.microsoft.com/office/powerpoint/2010/main" val="130663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ADFE2-055F-4116-B6B4-D35190EA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Этюд второй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544614-7DC2-4CC5-8384-691841EBEE19}"/>
              </a:ext>
            </a:extLst>
          </p:cNvPr>
          <p:cNvSpPr txBox="1">
            <a:spLocks/>
          </p:cNvSpPr>
          <p:nvPr/>
        </p:nvSpPr>
        <p:spPr>
          <a:xfrm>
            <a:off x="0" y="1334400"/>
            <a:ext cx="7172587" cy="83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Открытость миру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195BCA13-AB8B-421D-9AC2-E83607BFD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27" b="16982"/>
          <a:stretch/>
        </p:blipFill>
        <p:spPr>
          <a:xfrm rot="5400000">
            <a:off x="6326949" y="1079319"/>
            <a:ext cx="7029470" cy="470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D2188-EF60-40E5-A753-171BCF47E46D}"/>
              </a:ext>
            </a:extLst>
          </p:cNvPr>
          <p:cNvSpPr txBox="1"/>
          <p:nvPr/>
        </p:nvSpPr>
        <p:spPr>
          <a:xfrm>
            <a:off x="1401007" y="5836421"/>
            <a:ext cx="5771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Татарская рукопись на персидском языке,</a:t>
            </a:r>
          </a:p>
          <a:p>
            <a:r>
              <a:rPr lang="ru-RU" dirty="0"/>
              <a:t>Голландская бумага с головой шута, середина </a:t>
            </a:r>
            <a:r>
              <a:rPr lang="en-US" dirty="0"/>
              <a:t>XVII</a:t>
            </a:r>
            <a:r>
              <a:rPr lang="ru-RU" dirty="0"/>
              <a:t> века.</a:t>
            </a:r>
            <a:br>
              <a:rPr lang="ru-RU" dirty="0"/>
            </a:br>
            <a:r>
              <a:rPr lang="ru-RU" dirty="0"/>
              <a:t>Рук. КФУ, 6907 ар.</a:t>
            </a:r>
          </a:p>
        </p:txBody>
      </p:sp>
    </p:spTree>
    <p:extLst>
      <p:ext uri="{BB962C8B-B14F-4D97-AF65-F5344CB8AC3E}">
        <p14:creationId xmlns:p14="http://schemas.microsoft.com/office/powerpoint/2010/main" val="373932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ADFE2-055F-4116-B6B4-D35190EA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Этюд третий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79E86F-FB58-4528-96DA-3633F6995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6" t="960" r="9109" b="-960"/>
          <a:stretch/>
        </p:blipFill>
        <p:spPr>
          <a:xfrm>
            <a:off x="7684316" y="31459"/>
            <a:ext cx="4815281" cy="691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544614-7DC2-4CC5-8384-691841EBEE19}"/>
              </a:ext>
            </a:extLst>
          </p:cNvPr>
          <p:cNvSpPr txBox="1">
            <a:spLocks/>
          </p:cNvSpPr>
          <p:nvPr/>
        </p:nvSpPr>
        <p:spPr>
          <a:xfrm>
            <a:off x="1104550" y="1334400"/>
            <a:ext cx="7172587" cy="83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Международный престиж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B1C8C-9A27-468E-81A5-4C0D1839E73B}"/>
              </a:ext>
            </a:extLst>
          </p:cNvPr>
          <p:cNvSpPr txBox="1"/>
          <p:nvPr/>
        </p:nvSpPr>
        <p:spPr>
          <a:xfrm>
            <a:off x="1401007" y="5836421"/>
            <a:ext cx="6073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Комментарий </a:t>
            </a:r>
            <a:r>
              <a:rPr lang="en-US" dirty="0"/>
              <a:t>‘</a:t>
            </a:r>
            <a:r>
              <a:rPr lang="ru-RU" dirty="0" err="1"/>
              <a:t>Абд</a:t>
            </a:r>
            <a:r>
              <a:rPr lang="ru-RU" dirty="0"/>
              <a:t> ар-Рахима ал-</a:t>
            </a:r>
            <a:r>
              <a:rPr lang="ru-RU" dirty="0" err="1"/>
              <a:t>Утыз</a:t>
            </a:r>
            <a:r>
              <a:rPr lang="ru-RU" dirty="0"/>
              <a:t>-</a:t>
            </a:r>
            <a:r>
              <a:rPr lang="ru-RU" dirty="0" err="1"/>
              <a:t>Имяни</a:t>
            </a:r>
            <a:r>
              <a:rPr lang="ru-RU" dirty="0"/>
              <a:t> на сочинение</a:t>
            </a:r>
          </a:p>
          <a:p>
            <a:r>
              <a:rPr lang="ru-RU" dirty="0"/>
              <a:t>«</a:t>
            </a:r>
            <a:r>
              <a:rPr lang="ru-RU" dirty="0" err="1"/>
              <a:t>Нафахат</a:t>
            </a:r>
            <a:r>
              <a:rPr lang="ru-RU" dirty="0"/>
              <a:t> ал-</a:t>
            </a:r>
            <a:r>
              <a:rPr lang="ru-RU" dirty="0" err="1"/>
              <a:t>унс</a:t>
            </a:r>
            <a:r>
              <a:rPr lang="ru-RU" dirty="0"/>
              <a:t>»</a:t>
            </a:r>
            <a:r>
              <a:rPr lang="en-US" dirty="0"/>
              <a:t> ‘</a:t>
            </a:r>
            <a:r>
              <a:rPr lang="ru-RU" dirty="0" err="1"/>
              <a:t>Абд</a:t>
            </a:r>
            <a:r>
              <a:rPr lang="ru-RU" dirty="0"/>
              <a:t> ар-Рахмана </a:t>
            </a:r>
            <a:r>
              <a:rPr lang="ru-RU" dirty="0" err="1"/>
              <a:t>Джами</a:t>
            </a:r>
            <a:r>
              <a:rPr lang="ru-RU" dirty="0"/>
              <a:t>, 1837 г.</a:t>
            </a:r>
            <a:br>
              <a:rPr lang="ru-RU" dirty="0"/>
            </a:br>
            <a:r>
              <a:rPr lang="ru-RU" dirty="0"/>
              <a:t>Рук. КФУ, 6873 ар.</a:t>
            </a:r>
          </a:p>
        </p:txBody>
      </p:sp>
    </p:spTree>
    <p:extLst>
      <p:ext uri="{BB962C8B-B14F-4D97-AF65-F5344CB8AC3E}">
        <p14:creationId xmlns:p14="http://schemas.microsoft.com/office/powerpoint/2010/main" val="304350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725F9-6C16-425B-A8BE-E09A02DD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C49002-8594-489B-A983-F1429DA52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4E494B-4470-46CF-B32D-52FEB8CB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1" y="198986"/>
            <a:ext cx="11507699" cy="63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0738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128</TotalTime>
  <Words>100</Words>
  <Application>Microsoft Office PowerPoint</Application>
  <PresentationFormat>Широкоэкранный</PresentationFormat>
  <Paragraphs>18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Franklin Gothic Book</vt:lpstr>
      <vt:lpstr>Уголки</vt:lpstr>
      <vt:lpstr>Будущее прошлого: три этюда о татарской рукописи</vt:lpstr>
      <vt:lpstr>Есть ли будущее у прошлого? </vt:lpstr>
      <vt:lpstr>Этюд первый</vt:lpstr>
      <vt:lpstr>Этюд второй</vt:lpstr>
      <vt:lpstr>Этюд третий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прошлого: три этюда о татарской рукописи</dc:title>
  <dc:creator>Alfrid Bustanov</dc:creator>
  <cp:lastModifiedBy>USER-305</cp:lastModifiedBy>
  <cp:revision>6</cp:revision>
  <dcterms:created xsi:type="dcterms:W3CDTF">2020-12-15T04:43:18Z</dcterms:created>
  <dcterms:modified xsi:type="dcterms:W3CDTF">2020-12-25T10:24:22Z</dcterms:modified>
</cp:coreProperties>
</file>